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70" r:id="rId3"/>
    <p:sldId id="258" r:id="rId4"/>
    <p:sldId id="259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71" r:id="rId13"/>
    <p:sldId id="272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2736" y="1124744"/>
            <a:ext cx="8438528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Викторина </a:t>
            </a:r>
          </a:p>
          <a:p>
            <a:pPr algn="ctr">
              <a:lnSpc>
                <a:spcPct val="150000"/>
              </a:lnSpc>
            </a:pPr>
            <a:r>
              <a:rPr lang="ru-RU" sz="4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«Знатоки природы»</a:t>
            </a:r>
            <a:endParaRPr lang="ru-RU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026" name="Picture 2" descr="C:\Users\User2\Desktop\грибо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60" y="3861048"/>
            <a:ext cx="2274454" cy="24923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766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9680" y="456440"/>
            <a:ext cx="87088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Чернокрылый, красногрудый,                              </a:t>
            </a:r>
          </a:p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И зимой найдёт приют,                                         </a:t>
            </a: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32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Не боится он простуды</a:t>
            </a: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                                        </a:t>
            </a:r>
          </a:p>
          <a:p>
            <a:r>
              <a:rPr lang="ru-RU" sz="3200" i="1" dirty="0">
                <a:latin typeface="Times New Roman" pitchFamily="18" charset="0"/>
                <a:ea typeface="Calibri"/>
                <a:cs typeface="Times New Roman" pitchFamily="18" charset="0"/>
              </a:rPr>
              <a:t>С первым снегом тут как тут.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User2\Desktop\Птицы\сканирование01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5289"/>
            <a:ext cx="1867148" cy="26644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584808" y="3955995"/>
            <a:ext cx="50943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На </a:t>
            </a:r>
            <a:r>
              <a:rPr lang="ru-RU" sz="3200" i="1" dirty="0">
                <a:latin typeface="Times New Roman"/>
                <a:ea typeface="Times New Roman"/>
              </a:rPr>
              <a:t>одной ноге стоит,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В </a:t>
            </a:r>
            <a:r>
              <a:rPr lang="ru-RU" sz="3200" i="1" dirty="0">
                <a:latin typeface="Times New Roman"/>
                <a:ea typeface="Times New Roman"/>
              </a:rPr>
              <a:t>воду пристально глядит.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Тычет </a:t>
            </a:r>
            <a:r>
              <a:rPr lang="ru-RU" sz="3200" i="1" dirty="0">
                <a:latin typeface="Times New Roman"/>
                <a:ea typeface="Times New Roman"/>
              </a:rPr>
              <a:t>клювом наугад </a:t>
            </a:r>
            <a:r>
              <a:rPr lang="ru-RU" sz="3200" i="1" dirty="0" smtClean="0">
                <a:latin typeface="Times New Roman"/>
                <a:ea typeface="Times New Roman"/>
              </a:rPr>
              <a:t>–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Ищет </a:t>
            </a:r>
            <a:r>
              <a:rPr lang="ru-RU" sz="3200" i="1" dirty="0">
                <a:latin typeface="Times New Roman"/>
                <a:ea typeface="Times New Roman"/>
              </a:rPr>
              <a:t>в речке лягушат</a:t>
            </a:r>
            <a:r>
              <a:rPr lang="ru-RU" dirty="0">
                <a:latin typeface="Times New Roman"/>
                <a:ea typeface="Times New Roman"/>
              </a:rPr>
              <a:t>  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pic>
        <p:nvPicPr>
          <p:cNvPr id="7171" name="Picture 3" descr="C:\Users\User2\Desktop\Птицы\stork0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22" y="3955995"/>
            <a:ext cx="2789965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28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7368" y="980728"/>
            <a:ext cx="7452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Спереди шильце, сзади – вильце,              </a:t>
            </a:r>
          </a:p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Сверху – чёрное суконце,                            </a:t>
            </a:r>
          </a:p>
          <a:p>
            <a:r>
              <a:rPr lang="ru-RU" sz="3200" i="1" dirty="0">
                <a:latin typeface="Times New Roman" pitchFamily="18" charset="0"/>
                <a:ea typeface="Calibri"/>
                <a:cs typeface="Times New Roman" pitchFamily="18" charset="0"/>
              </a:rPr>
              <a:t>Снизу -  белое </a:t>
            </a:r>
            <a:r>
              <a:rPr lang="ru-RU" sz="32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полотенце.</a:t>
            </a:r>
            <a:r>
              <a:rPr lang="ru-RU" sz="3200" i="1" dirty="0">
                <a:latin typeface="Times New Roman" pitchFamily="18" charset="0"/>
                <a:ea typeface="Calibri"/>
                <a:cs typeface="Times New Roman" pitchFamily="18" charset="0"/>
              </a:rPr>
              <a:t>    </a:t>
            </a:r>
            <a:r>
              <a:rPr lang="ru-RU" sz="3200" i="1" dirty="0">
                <a:solidFill>
                  <a:srgbClr val="7030A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 </a:t>
            </a:r>
            <a:r>
              <a:rPr lang="ru-RU" sz="3200" i="1" dirty="0">
                <a:solidFill>
                  <a:srgbClr val="7030A0"/>
                </a:solidFill>
                <a:latin typeface="Calibri"/>
                <a:ea typeface="Calibri"/>
                <a:cs typeface="Times New Roman"/>
              </a:rPr>
              <a:t>     </a:t>
            </a:r>
            <a:r>
              <a:rPr lang="ru-RU" sz="1600" dirty="0">
                <a:latin typeface="Calibri"/>
                <a:ea typeface="Calibri"/>
                <a:cs typeface="Times New Roman"/>
              </a:rPr>
              <a:t>                 </a:t>
            </a:r>
            <a:endParaRPr lang="ru-RU" dirty="0"/>
          </a:p>
        </p:txBody>
      </p:sp>
      <p:pic>
        <p:nvPicPr>
          <p:cNvPr id="8194" name="Picture 2" descr="C:\Users\User2\Desktop\Птицы\сканирование01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692696"/>
            <a:ext cx="2184772" cy="24059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59832" y="3951178"/>
            <a:ext cx="62464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/>
                <a:ea typeface="Times New Roman"/>
              </a:rPr>
              <a:t>Угадайте, что за птица, </a:t>
            </a:r>
            <a:endParaRPr lang="ru-RU" sz="3200" i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Света </a:t>
            </a:r>
            <a:r>
              <a:rPr lang="ru-RU" sz="3200" i="1" dirty="0">
                <a:latin typeface="Times New Roman"/>
                <a:ea typeface="Times New Roman"/>
              </a:rPr>
              <a:t>яркого боится,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Клюв </a:t>
            </a:r>
            <a:r>
              <a:rPr lang="ru-RU" sz="3200" i="1" dirty="0">
                <a:latin typeface="Times New Roman"/>
                <a:ea typeface="Times New Roman"/>
              </a:rPr>
              <a:t>– крючком, глаза - пятачком </a:t>
            </a:r>
            <a:endParaRPr lang="ru-RU" sz="3200" i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Ушастая </a:t>
            </a:r>
            <a:r>
              <a:rPr lang="ru-RU" sz="3200" i="1" dirty="0">
                <a:latin typeface="Times New Roman"/>
                <a:ea typeface="Times New Roman"/>
              </a:rPr>
              <a:t>голова, это </a:t>
            </a:r>
            <a:r>
              <a:rPr lang="ru-RU" sz="3200" i="1" dirty="0" smtClean="0">
                <a:latin typeface="Times New Roman"/>
                <a:ea typeface="Times New Roman"/>
              </a:rPr>
              <a:t>…</a:t>
            </a:r>
            <a:endParaRPr lang="ru-RU" sz="3200" i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8195" name="Picture 3" descr="C:\Users\User2\Desktop\Птицы\Рисунок (19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7032"/>
            <a:ext cx="2304256" cy="25303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7083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16632"/>
            <a:ext cx="46939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>
                <a:solidFill>
                  <a:srgbClr val="FFFF00"/>
                </a:solidFill>
                <a:latin typeface="Times New Roman"/>
                <a:ea typeface="Times New Roman"/>
              </a:rPr>
              <a:t> </a:t>
            </a:r>
            <a:r>
              <a:rPr lang="ru-RU" sz="3600" b="1" dirty="0">
                <a:solidFill>
                  <a:srgbClr val="FFFF00"/>
                </a:solidFill>
                <a:latin typeface="Times New Roman"/>
                <a:ea typeface="Times New Roman"/>
              </a:rPr>
              <a:t>4  остановка </a:t>
            </a:r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« </a:t>
            </a:r>
            <a:r>
              <a:rPr lang="ru-RU" sz="3600" b="1" dirty="0">
                <a:solidFill>
                  <a:srgbClr val="FFFF00"/>
                </a:solidFill>
                <a:latin typeface="Times New Roman"/>
                <a:ea typeface="Times New Roman"/>
              </a:rPr>
              <a:t>Звериное царство » </a:t>
            </a:r>
            <a:endParaRPr lang="ru-RU" sz="3600" dirty="0">
              <a:solidFill>
                <a:srgbClr val="FFFF00"/>
              </a:solidFill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699662"/>
            <a:ext cx="93245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>
                <a:latin typeface="Times New Roman"/>
                <a:ea typeface="Times New Roman"/>
              </a:rPr>
              <a:t>У  кого из всех зверей                                               </a:t>
            </a:r>
          </a:p>
          <a:p>
            <a:r>
              <a:rPr lang="ru-RU" sz="3200" i="1" dirty="0">
                <a:latin typeface="Times New Roman"/>
                <a:ea typeface="Times New Roman"/>
              </a:rPr>
              <a:t>Хвост пушистей и длинней? </a:t>
            </a:r>
            <a:endParaRPr lang="ru-RU" i="1" dirty="0">
              <a:latin typeface="Times New Roman"/>
              <a:ea typeface="Times New Roman"/>
            </a:endParaRPr>
          </a:p>
        </p:txBody>
      </p:sp>
      <p:pic>
        <p:nvPicPr>
          <p:cNvPr id="9218" name="Picture 2" descr="C:\Users\User2\Desktop\животные\лис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369" y="1345241"/>
            <a:ext cx="3000056" cy="2083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43808" y="3326301"/>
            <a:ext cx="6858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>
                <a:latin typeface="Times New Roman"/>
                <a:ea typeface="Times New Roman"/>
              </a:rPr>
              <a:t>Разбойник он серый, </a:t>
            </a:r>
            <a:r>
              <a:rPr lang="ru-RU" sz="3200" i="1" dirty="0" smtClean="0">
                <a:latin typeface="Times New Roman"/>
                <a:ea typeface="Times New Roman"/>
              </a:rPr>
              <a:t>нет </a:t>
            </a:r>
            <a:r>
              <a:rPr lang="ru-RU" sz="3200" i="1" dirty="0">
                <a:latin typeface="Times New Roman"/>
                <a:ea typeface="Times New Roman"/>
              </a:rPr>
              <a:t>ему веры. </a:t>
            </a:r>
            <a:endParaRPr lang="ru-RU" sz="3200" i="1" dirty="0" smtClean="0">
              <a:latin typeface="Times New Roman"/>
              <a:ea typeface="Times New Roman"/>
            </a:endParaRPr>
          </a:p>
          <a:p>
            <a:r>
              <a:rPr lang="ru-RU" sz="3200" i="1" dirty="0" smtClean="0">
                <a:latin typeface="Times New Roman"/>
                <a:ea typeface="Times New Roman"/>
              </a:rPr>
              <a:t>Всё клыками щёлк</a:t>
            </a:r>
            <a:r>
              <a:rPr lang="ru-RU" sz="3200" i="1" dirty="0">
                <a:latin typeface="Times New Roman"/>
                <a:ea typeface="Times New Roman"/>
              </a:rPr>
              <a:t>, </a:t>
            </a:r>
            <a:r>
              <a:rPr lang="ru-RU" sz="3200" i="1" dirty="0" smtClean="0">
                <a:latin typeface="Times New Roman"/>
                <a:ea typeface="Times New Roman"/>
              </a:rPr>
              <a:t>кто </a:t>
            </a:r>
            <a:r>
              <a:rPr lang="ru-RU" sz="3200" i="1" dirty="0">
                <a:latin typeface="Times New Roman"/>
                <a:ea typeface="Times New Roman"/>
              </a:rPr>
              <a:t>же это</a:t>
            </a:r>
            <a:r>
              <a:rPr lang="ru-RU" sz="3200" i="1" dirty="0" smtClean="0">
                <a:latin typeface="Times New Roman"/>
                <a:ea typeface="Times New Roman"/>
              </a:rPr>
              <a:t>?... </a:t>
            </a:r>
            <a:endParaRPr lang="ru-RU" sz="3200" i="1" dirty="0">
              <a:latin typeface="Times New Roman"/>
              <a:ea typeface="Times New Roman"/>
            </a:endParaRPr>
          </a:p>
        </p:txBody>
      </p:sp>
      <p:pic>
        <p:nvPicPr>
          <p:cNvPr id="9219" name="Picture 3" descr="C:\Users\User2\Desktop\животные\волк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32" y="2879842"/>
            <a:ext cx="2802064" cy="19701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5271978"/>
            <a:ext cx="69847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>
                <a:latin typeface="Times New Roman"/>
                <a:ea typeface="Times New Roman"/>
              </a:rPr>
              <a:t>Юркий, маленький зверёк, </a:t>
            </a:r>
          </a:p>
          <a:p>
            <a:r>
              <a:rPr lang="ru-RU" sz="3200" i="1" dirty="0" smtClean="0">
                <a:latin typeface="Times New Roman"/>
                <a:ea typeface="Times New Roman"/>
              </a:rPr>
              <a:t>По </a:t>
            </a:r>
            <a:r>
              <a:rPr lang="ru-RU" sz="3200" i="1" dirty="0">
                <a:latin typeface="Times New Roman"/>
                <a:ea typeface="Times New Roman"/>
              </a:rPr>
              <a:t>деревьям прыг да скок. </a:t>
            </a:r>
            <a:r>
              <a:rPr lang="ru-RU" dirty="0">
                <a:latin typeface="Times New Roman"/>
                <a:ea typeface="Times New Roman"/>
              </a:rPr>
              <a:t>       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                           </a:t>
            </a:r>
          </a:p>
        </p:txBody>
      </p:sp>
      <p:pic>
        <p:nvPicPr>
          <p:cNvPr id="9220" name="Picture 4" descr="C:\Users\User2\Desktop\животные\белка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388" y="4774616"/>
            <a:ext cx="3155612" cy="20719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595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10978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Я хозяин леса строгий,                          </a:t>
            </a:r>
          </a:p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Спать люблю зимой в берлоге.            </a:t>
            </a:r>
            <a:endParaRPr lang="ru-RU" sz="3200" i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И </a:t>
            </a: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всю зиму напролёт </a:t>
            </a:r>
          </a:p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Сниться мне душистый мёд.                           </a:t>
            </a:r>
            <a:endParaRPr lang="ru-RU" sz="3200" i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Страшно я могу реветь</a:t>
            </a: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,                                   </a:t>
            </a: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                          </a:t>
            </a:r>
            <a:endParaRPr lang="ru-RU" sz="3200" i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Кто </a:t>
            </a:r>
            <a:r>
              <a:rPr lang="ru-RU" sz="3200" i="1" dirty="0">
                <a:latin typeface="Times New Roman" pitchFamily="18" charset="0"/>
                <a:ea typeface="Calibri"/>
                <a:cs typeface="Times New Roman" pitchFamily="18" charset="0"/>
              </a:rPr>
              <a:t>же я, скажи?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805184" y="4257758"/>
            <a:ext cx="43536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Стройный</a:t>
            </a: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, быстрый, </a:t>
            </a:r>
            <a:endParaRPr lang="ru-RU" sz="3200" i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Р</a:t>
            </a: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ога </a:t>
            </a: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ветвисты </a:t>
            </a:r>
          </a:p>
          <a:p>
            <a:r>
              <a:rPr lang="ru-RU" sz="32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Пасётся </a:t>
            </a:r>
            <a:r>
              <a:rPr lang="ru-RU" sz="3200" i="1" dirty="0">
                <a:latin typeface="Times New Roman" pitchFamily="18" charset="0"/>
                <a:ea typeface="Calibri"/>
                <a:cs typeface="Times New Roman" pitchFamily="18" charset="0"/>
              </a:rPr>
              <a:t>весь день, </a:t>
            </a:r>
            <a:endParaRPr lang="ru-RU" sz="3200" i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r>
              <a:rPr lang="ru-RU" sz="3200" i="1" dirty="0">
                <a:latin typeface="Times New Roman" pitchFamily="18" charset="0"/>
                <a:ea typeface="Calibri"/>
                <a:cs typeface="Times New Roman" pitchFamily="18" charset="0"/>
              </a:rPr>
              <a:t>К</a:t>
            </a:r>
            <a:r>
              <a:rPr lang="ru-RU" sz="32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то </a:t>
            </a:r>
            <a:r>
              <a:rPr lang="ru-RU" sz="3200" i="1" dirty="0">
                <a:latin typeface="Times New Roman" pitchFamily="18" charset="0"/>
                <a:ea typeface="Calibri"/>
                <a:cs typeface="Times New Roman" pitchFamily="18" charset="0"/>
              </a:rPr>
              <a:t>это?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2\Desktop\животные\олень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150414"/>
            <a:ext cx="3168352" cy="22767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2\Desktop\животные\медведь - копия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04346"/>
            <a:ext cx="2088232" cy="3281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610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5183" y="674146"/>
            <a:ext cx="62464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/>
                <a:ea typeface="Times New Roman"/>
              </a:rPr>
              <a:t>На спине его иголки,            </a:t>
            </a:r>
            <a:endParaRPr lang="ru-RU" sz="3200" i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Удивительно </a:t>
            </a:r>
            <a:r>
              <a:rPr lang="ru-RU" sz="3200" i="1" dirty="0">
                <a:latin typeface="Times New Roman"/>
                <a:ea typeface="Times New Roman"/>
              </a:rPr>
              <a:t>как колки,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Их </a:t>
            </a:r>
            <a:r>
              <a:rPr lang="ru-RU" sz="3200" i="1" dirty="0">
                <a:latin typeface="Times New Roman"/>
                <a:ea typeface="Times New Roman"/>
              </a:rPr>
              <a:t>руками не возьмёшь,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Потому что это…</a:t>
            </a:r>
            <a:endParaRPr lang="ru-RU" sz="3200" i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050" name="Picture 2" descr="C:\Users\User2\Desktop\животные\070914_05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58294"/>
            <a:ext cx="3619128" cy="24154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79912" y="3933056"/>
            <a:ext cx="105131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Куцехвостик, длинноушка,                                                 </a:t>
            </a:r>
          </a:p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На пеньке ты </a:t>
            </a: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как игрушка.</a:t>
            </a: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                                    </a:t>
            </a:r>
          </a:p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Лапки ты свои поджал...                                         </a:t>
            </a: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32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sz="3200" i="1" dirty="0">
                <a:latin typeface="Times New Roman" pitchFamily="18" charset="0"/>
                <a:ea typeface="Calibri"/>
                <a:cs typeface="Times New Roman" pitchFamily="18" charset="0"/>
              </a:rPr>
              <a:t>От лисички убежал?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User2\Desktop\животные\заяц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39" y="3978322"/>
            <a:ext cx="3266473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35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404664"/>
            <a:ext cx="763284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FFFF00"/>
                </a:solidFill>
                <a:latin typeface="Times New Roman"/>
                <a:ea typeface="Times New Roman"/>
              </a:rPr>
              <a:t>Задачи</a:t>
            </a:r>
            <a:r>
              <a:rPr lang="ru-RU" sz="3600" b="1" i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: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dirty="0">
                <a:latin typeface="Times New Roman"/>
                <a:ea typeface="Times New Roman"/>
              </a:rPr>
              <a:t>формировать навыки экологической культуры воспитанников</a:t>
            </a:r>
            <a:r>
              <a:rPr lang="ru-RU" sz="2800" dirty="0" smtClean="0">
                <a:latin typeface="Times New Roman"/>
                <a:ea typeface="Times New Roman"/>
              </a:rPr>
              <a:t>;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ru-RU" sz="2800" dirty="0">
                <a:latin typeface="Times New Roman"/>
                <a:ea typeface="Times New Roman"/>
              </a:rPr>
              <a:t> расширить знания детей о лесе и его </a:t>
            </a:r>
            <a:r>
              <a:rPr lang="ru-RU" sz="2800" dirty="0" smtClean="0">
                <a:latin typeface="Times New Roman"/>
                <a:ea typeface="Times New Roman"/>
              </a:rPr>
              <a:t>обитателях</a:t>
            </a:r>
            <a:r>
              <a:rPr lang="ru-RU" sz="2800" dirty="0">
                <a:latin typeface="Times New Roman"/>
                <a:ea typeface="Times New Roman"/>
              </a:rPr>
              <a:t>;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dirty="0">
                <a:latin typeface="Times New Roman"/>
                <a:ea typeface="Times New Roman"/>
              </a:rPr>
              <a:t>воспитывать бережное отношение   и любовь к ним</a:t>
            </a:r>
            <a:r>
              <a:rPr lang="ru-RU" sz="2800" dirty="0" smtClean="0">
                <a:latin typeface="Times New Roman"/>
                <a:ea typeface="Times New Roman"/>
              </a:rPr>
              <a:t>;</a:t>
            </a:r>
          </a:p>
          <a:p>
            <a:pPr marL="457200" indent="-457200" algn="just">
              <a:buFont typeface="Wingdings" pitchFamily="2" charset="2"/>
              <a:buChar char="v"/>
            </a:pP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dirty="0">
                <a:latin typeface="Times New Roman"/>
                <a:ea typeface="Times New Roman"/>
              </a:rPr>
              <a:t>закрепить умение детей вести себя в природе;   </a:t>
            </a:r>
            <a:endParaRPr lang="ru-RU" sz="2800" dirty="0" smtClean="0">
              <a:latin typeface="Times New Roman"/>
              <a:ea typeface="Times New Roman"/>
            </a:endParaRPr>
          </a:p>
          <a:p>
            <a:pPr marL="457200" indent="-457200" algn="just">
              <a:buFont typeface="Wingdings" pitchFamily="2" charset="2"/>
              <a:buChar char="v"/>
            </a:pPr>
            <a:r>
              <a:rPr lang="ru-RU" sz="2800" dirty="0" smtClean="0">
                <a:latin typeface="Times New Roman"/>
                <a:ea typeface="Times New Roman"/>
              </a:rPr>
              <a:t> </a:t>
            </a:r>
            <a:r>
              <a:rPr lang="ru-RU" sz="2800" dirty="0">
                <a:latin typeface="Times New Roman"/>
                <a:ea typeface="Times New Roman"/>
              </a:rPr>
              <a:t>развивать речь, внимание, умение анализировать содержание  вопросов и загадок и    давать полный содержательный ответ на них. </a:t>
            </a:r>
          </a:p>
        </p:txBody>
      </p:sp>
    </p:spTree>
    <p:extLst>
      <p:ext uri="{BB962C8B-B14F-4D97-AF65-F5344CB8AC3E}">
        <p14:creationId xmlns:p14="http://schemas.microsoft.com/office/powerpoint/2010/main" val="230728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6519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/>
                <a:ea typeface="Times New Roman"/>
              </a:rPr>
              <a:t>1 </a:t>
            </a:r>
            <a:r>
              <a:rPr lang="ru-RU" sz="3600" b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остановка</a:t>
            </a:r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 «Грибы </a:t>
            </a:r>
            <a:r>
              <a:rPr lang="ru-RU" sz="3600" b="1" dirty="0">
                <a:solidFill>
                  <a:srgbClr val="FFFF00"/>
                </a:solidFill>
                <a:latin typeface="Times New Roman"/>
                <a:ea typeface="Times New Roman"/>
              </a:rPr>
              <a:t>– ягоды» </a:t>
            </a:r>
            <a:endParaRPr lang="ru-RU" sz="3600" dirty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958286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Очень </a:t>
            </a: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дружные ребята</a:t>
            </a: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,                     </a:t>
            </a:r>
          </a:p>
          <a:p>
            <a:r>
              <a:rPr lang="ru-RU" sz="3200" i="1" dirty="0">
                <a:latin typeface="Times New Roman" pitchFamily="18" charset="0"/>
                <a:ea typeface="Calibri"/>
                <a:cs typeface="Times New Roman" pitchFamily="18" charset="0"/>
              </a:rPr>
              <a:t> У пенька живут</a:t>
            </a:r>
            <a:r>
              <a:rPr lang="ru-RU" sz="32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...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23928" y="4581128"/>
            <a:ext cx="52200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У </a:t>
            </a:r>
            <a:r>
              <a:rPr lang="ru-RU" sz="3200" i="1" dirty="0">
                <a:latin typeface="Times New Roman"/>
                <a:ea typeface="Times New Roman"/>
              </a:rPr>
              <a:t>березок, посмотри: </a:t>
            </a:r>
          </a:p>
          <a:p>
            <a:pPr>
              <a:spcAft>
                <a:spcPts val="0"/>
              </a:spcAft>
            </a:pPr>
            <a:r>
              <a:rPr lang="ru-RU" sz="3200" i="1" dirty="0">
                <a:latin typeface="Times New Roman"/>
                <a:ea typeface="Times New Roman"/>
              </a:rPr>
              <a:t> </a:t>
            </a:r>
            <a:r>
              <a:rPr lang="ru-RU" sz="3200" i="1" dirty="0" smtClean="0">
                <a:latin typeface="Times New Roman"/>
                <a:ea typeface="Times New Roman"/>
              </a:rPr>
              <a:t>Здесь </a:t>
            </a:r>
            <a:r>
              <a:rPr lang="ru-RU" sz="3200" i="1" dirty="0">
                <a:latin typeface="Times New Roman"/>
                <a:ea typeface="Times New Roman"/>
              </a:rPr>
              <a:t>один, тут целых три</a:t>
            </a:r>
            <a:r>
              <a:rPr lang="ru-RU" sz="3200" i="1" dirty="0" smtClean="0">
                <a:latin typeface="Times New Roman"/>
                <a:ea typeface="Times New Roman"/>
              </a:rPr>
              <a:t>!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</a:rPr>
              <a:t>                                      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Times New Roman"/>
              </a:rPr>
              <a:t>         </a:t>
            </a:r>
            <a:r>
              <a:rPr lang="ru-RU" sz="3200" dirty="0" smtClean="0">
                <a:latin typeface="Times New Roman"/>
                <a:ea typeface="Times New Roman"/>
              </a:rPr>
              <a:t>                                                 </a:t>
            </a:r>
            <a:endParaRPr lang="ru-RU" sz="32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5" name="Picture 2" descr="C:\Users\User2\Desktop\грибы\опят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9" y="1296744"/>
            <a:ext cx="3794794" cy="26687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User2\Desktop\грибы\подберезовик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424" y="3948103"/>
            <a:ext cx="3593504" cy="26951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00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764704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dirty="0">
                <a:latin typeface="Calibri"/>
                <a:ea typeface="Calibri"/>
                <a:cs typeface="Times New Roman"/>
              </a:rPr>
              <a:t>                    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83568" y="1504238"/>
            <a:ext cx="4986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Где хвоинок многовато,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Поджидают нас...</a:t>
            </a:r>
            <a:endParaRPr lang="ru-RU" sz="3200" i="1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41333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          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051" name="Picture 3" descr="C:\Users\User2\Desktop\грибы\маслят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0648"/>
            <a:ext cx="3393509" cy="319271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86810" y="42054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/>
            <a:r>
              <a:rPr lang="ru-RU" sz="3200" i="1" dirty="0">
                <a:latin typeface="Times New Roman"/>
                <a:ea typeface="Times New Roman"/>
              </a:rPr>
              <a:t>Он в лесу стоял, </a:t>
            </a:r>
          </a:p>
          <a:p>
            <a:pPr lvl="0" algn="just"/>
            <a:r>
              <a:rPr lang="ru-RU" sz="3200" i="1" dirty="0">
                <a:latin typeface="Times New Roman"/>
                <a:ea typeface="Times New Roman"/>
              </a:rPr>
              <a:t>Никто его не брал, </a:t>
            </a:r>
          </a:p>
          <a:p>
            <a:pPr lvl="0" algn="just"/>
            <a:r>
              <a:rPr lang="ru-RU" sz="3200" i="1" dirty="0">
                <a:latin typeface="Times New Roman"/>
                <a:ea typeface="Times New Roman"/>
              </a:rPr>
              <a:t>В красной шапке модной, </a:t>
            </a:r>
          </a:p>
          <a:p>
            <a:pPr lvl="0" algn="just"/>
            <a:r>
              <a:rPr lang="ru-RU" sz="3200" i="1" dirty="0">
                <a:latin typeface="Times New Roman"/>
                <a:ea typeface="Times New Roman"/>
              </a:rPr>
              <a:t>Никуда не годный.  </a:t>
            </a:r>
          </a:p>
        </p:txBody>
      </p:sp>
      <p:pic>
        <p:nvPicPr>
          <p:cNvPr id="8" name="Picture 2" descr="C:\Users\User2\Desktop\грибы\мухомо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40" y="3809667"/>
            <a:ext cx="3804907" cy="2853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594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2656" y="225914"/>
            <a:ext cx="9151872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Бусы</a:t>
            </a:r>
            <a:r>
              <a:rPr lang="ru-RU" sz="3200" i="1" dirty="0">
                <a:latin typeface="Times New Roman"/>
                <a:ea typeface="Times New Roman"/>
              </a:rPr>
              <a:t> красные висят</a:t>
            </a:r>
            <a:r>
              <a:rPr lang="ru-RU" sz="3200" i="1" dirty="0" smtClean="0">
                <a:latin typeface="Times New Roman"/>
                <a:ea typeface="Times New Roman"/>
              </a:rPr>
              <a:t>,</a:t>
            </a:r>
            <a:endParaRPr lang="ru-RU" sz="3200" i="1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i="1" dirty="0">
                <a:latin typeface="Times New Roman"/>
                <a:ea typeface="Times New Roman"/>
              </a:rPr>
              <a:t>Из кустов на нас глядят. </a:t>
            </a:r>
          </a:p>
          <a:p>
            <a:pPr>
              <a:spcAft>
                <a:spcPts val="0"/>
              </a:spcAft>
            </a:pPr>
            <a:r>
              <a:rPr lang="ru-RU" sz="3200" i="1" dirty="0">
                <a:latin typeface="Times New Roman"/>
                <a:ea typeface="Times New Roman"/>
              </a:rPr>
              <a:t>Очень любят </a:t>
            </a:r>
            <a:r>
              <a:rPr lang="ru-RU" sz="3200" i="1" dirty="0" smtClean="0">
                <a:latin typeface="Times New Roman"/>
                <a:ea typeface="Times New Roman"/>
              </a:rPr>
              <a:t>бусы эти</a:t>
            </a:r>
            <a:r>
              <a:rPr lang="ru-RU" sz="3200" i="1" dirty="0">
                <a:latin typeface="Times New Roman"/>
                <a:ea typeface="Times New Roman"/>
              </a:rPr>
              <a:t>                            </a:t>
            </a:r>
            <a:endParaRPr lang="ru-RU" sz="3200" i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Дети</a:t>
            </a:r>
            <a:r>
              <a:rPr lang="ru-RU" sz="3200" i="1" dirty="0">
                <a:latin typeface="Times New Roman"/>
                <a:ea typeface="Times New Roman"/>
              </a:rPr>
              <a:t>, птицы и медведи.                                              </a:t>
            </a:r>
          </a:p>
          <a:p>
            <a:pPr>
              <a:spcAft>
                <a:spcPts val="0"/>
              </a:spcAft>
            </a:pPr>
            <a:r>
              <a:rPr lang="ru-RU" sz="3200" i="1" dirty="0">
                <a:latin typeface="Times New Roman"/>
                <a:ea typeface="Times New Roman"/>
              </a:rPr>
              <a:t>                    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pic>
        <p:nvPicPr>
          <p:cNvPr id="1026" name="Picture 2" descr="C:\Users\User2\Desktop\ягоды\малина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18111" y="-152639"/>
            <a:ext cx="2678099" cy="33330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15816" y="2852936"/>
            <a:ext cx="55842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/>
                <a:ea typeface="Times New Roman"/>
              </a:rPr>
              <a:t>Красна, сладка, душиста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Растёт </a:t>
            </a:r>
            <a:r>
              <a:rPr lang="ru-RU" sz="3200" i="1" dirty="0">
                <a:latin typeface="Times New Roman"/>
                <a:ea typeface="Times New Roman"/>
              </a:rPr>
              <a:t>низко, к земле близко. </a:t>
            </a:r>
          </a:p>
        </p:txBody>
      </p:sp>
      <p:pic>
        <p:nvPicPr>
          <p:cNvPr id="1027" name="Picture 3" descr="C:\Users\User2\Desktop\ягоды\земляника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002" y="2214384"/>
            <a:ext cx="2004736" cy="26710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96832" y="4795897"/>
            <a:ext cx="64807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Вкус у ягоды хорош,                         </a:t>
            </a:r>
          </a:p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Но сорви её пойди-ка:                     </a:t>
            </a:r>
            <a:endParaRPr lang="ru-RU" sz="3200" i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Куст </a:t>
            </a: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в колючках, будто ёж,-           </a:t>
            </a:r>
            <a:endParaRPr lang="ru-RU" sz="3200" i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Вот и </a:t>
            </a: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r>
              <a:rPr lang="ru-RU" sz="32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назван …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User2\Desktop\ягоды\ежевика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019230"/>
            <a:ext cx="2175921" cy="28030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83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912"/>
            <a:ext cx="703852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Я  красна, я кисла</a:t>
            </a: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endParaRPr lang="ru-RU" sz="32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На болоте я </a:t>
            </a: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росла,</a:t>
            </a: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                             </a:t>
            </a:r>
          </a:p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Дозревала под снежком</a:t>
            </a: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endParaRPr lang="ru-RU" sz="3200" i="1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r>
              <a:rPr lang="ru-RU" sz="3200" i="1" dirty="0">
                <a:latin typeface="Times New Roman" pitchFamily="18" charset="0"/>
                <a:ea typeface="Calibri"/>
                <a:cs typeface="Times New Roman" pitchFamily="18" charset="0"/>
              </a:rPr>
              <a:t>Ну-ка, кто со мной знаком?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2\Desktop\ягоды\клюква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3617"/>
            <a:ext cx="2159800" cy="25307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4581128"/>
            <a:ext cx="79563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Под листом на каждой ветке </a:t>
            </a:r>
            <a:endParaRPr lang="ru-RU" sz="3200" i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Сидят маленькие детки,                             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Тот, </a:t>
            </a: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кто деток соберёт,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Руки </a:t>
            </a: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вымажет и рот</a:t>
            </a: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                                    </a:t>
            </a:r>
            <a:r>
              <a:rPr lang="ru-RU" i="1" dirty="0" smtClean="0">
                <a:latin typeface="Times New Roman"/>
                <a:ea typeface="Times New Roman"/>
              </a:rPr>
              <a:t>              </a:t>
            </a:r>
            <a:r>
              <a:rPr lang="ru-RU" dirty="0" smtClean="0">
                <a:latin typeface="Times New Roman"/>
                <a:ea typeface="Times New Roman"/>
              </a:rPr>
              <a:t>                  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051" name="Picture 3" descr="C:\Users\User2\Desktop\ягоды\черника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4213928"/>
            <a:ext cx="2061896" cy="27356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72000" y="2574321"/>
            <a:ext cx="4572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В сенокос -  горька, </a:t>
            </a:r>
            <a:endParaRPr lang="ru-RU" sz="3200" i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А в мороз – сладка.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Что </a:t>
            </a: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за ягодка? </a:t>
            </a:r>
          </a:p>
          <a:p>
            <a:pPr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</a:rPr>
              <a:t>                                                                         </a:t>
            </a:r>
            <a:endParaRPr lang="ru-RU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052" name="Picture 4" descr="C:\Users\User2\Desktop\ягоды\калина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31422"/>
            <a:ext cx="3384376" cy="24635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842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0"/>
            <a:ext cx="5454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/>
                <a:ea typeface="Times New Roman"/>
              </a:rPr>
              <a:t>2  </a:t>
            </a:r>
            <a:r>
              <a:rPr lang="ru-RU" sz="3600" b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остановка</a:t>
            </a:r>
            <a:r>
              <a:rPr lang="ru-RU" sz="3600" b="1" dirty="0">
                <a:solidFill>
                  <a:srgbClr val="FFFF00"/>
                </a:solidFill>
                <a:latin typeface="Times New Roman"/>
                <a:ea typeface="Times New Roman"/>
              </a:rPr>
              <a:t>  </a:t>
            </a:r>
            <a:endParaRPr lang="ru-RU" sz="3600" b="1" dirty="0" smtClean="0">
              <a:solidFill>
                <a:srgbClr val="FFFF0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«</a:t>
            </a:r>
            <a:r>
              <a:rPr lang="ru-RU" sz="3600" b="1" dirty="0">
                <a:solidFill>
                  <a:srgbClr val="FFFF00"/>
                </a:solidFill>
                <a:latin typeface="Times New Roman"/>
                <a:ea typeface="Times New Roman"/>
              </a:rPr>
              <a:t>Деревья – наши друзья» </a:t>
            </a:r>
            <a:endParaRPr lang="ru-RU" sz="3600" dirty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247121"/>
            <a:ext cx="79208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Прямо в небо рвутся, ввысь;           </a:t>
            </a:r>
          </a:p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Ты внимательно всмотрись:                </a:t>
            </a:r>
          </a:p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Не березы, не осинки,                      </a:t>
            </a:r>
            <a:endParaRPr lang="ru-RU" sz="3200" i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Нет </a:t>
            </a:r>
            <a:r>
              <a:rPr lang="ru-RU" sz="3200" i="1" dirty="0">
                <a:latin typeface="Times New Roman" pitchFamily="18" charset="0"/>
                <a:ea typeface="Calibri"/>
                <a:cs typeface="Times New Roman" pitchFamily="18" charset="0"/>
              </a:rPr>
              <a:t>листочков, есть хвоинки.   </a:t>
            </a:r>
            <a:r>
              <a:rPr lang="ru-RU" sz="3200" dirty="0">
                <a:latin typeface="Times New Roman" pitchFamily="18" charset="0"/>
                <a:ea typeface="Calibri"/>
                <a:cs typeface="Times New Roman" pitchFamily="18" charset="0"/>
              </a:rPr>
              <a:t>  </a:t>
            </a:r>
            <a:r>
              <a:rPr lang="ru-RU" sz="1600" dirty="0">
                <a:latin typeface="Calibri"/>
                <a:ea typeface="Calibri"/>
                <a:cs typeface="Times New Roman"/>
              </a:rPr>
              <a:t>      </a:t>
            </a:r>
            <a:endParaRPr lang="ru-RU" dirty="0"/>
          </a:p>
        </p:txBody>
      </p:sp>
      <p:pic>
        <p:nvPicPr>
          <p:cNvPr id="3074" name="Picture 2" descr="C:\Users\User2\Desktop\деревья\ель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9184" y="1200329"/>
            <a:ext cx="1968450" cy="29187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47864" y="4274264"/>
            <a:ext cx="63001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/>
                <a:ea typeface="Times New Roman"/>
              </a:rPr>
              <a:t>Осень тихая настанет,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Дивным </a:t>
            </a:r>
            <a:r>
              <a:rPr lang="ru-RU" sz="3200" i="1" dirty="0">
                <a:latin typeface="Times New Roman"/>
                <a:ea typeface="Times New Roman"/>
              </a:rPr>
              <a:t>дерево то станет:      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Листья-звезды </a:t>
            </a:r>
            <a:r>
              <a:rPr lang="ru-RU" sz="3200" i="1" dirty="0">
                <a:latin typeface="Times New Roman"/>
                <a:ea typeface="Times New Roman"/>
              </a:rPr>
              <a:t>яркие</a:t>
            </a:r>
            <a:r>
              <a:rPr lang="ru-RU" sz="3200" i="1" dirty="0" smtClean="0">
                <a:latin typeface="Times New Roman"/>
                <a:ea typeface="Times New Roman"/>
              </a:rPr>
              <a:t>,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Золотые</a:t>
            </a:r>
            <a:r>
              <a:rPr lang="ru-RU" sz="3200" i="1" dirty="0">
                <a:latin typeface="Times New Roman"/>
                <a:ea typeface="Times New Roman"/>
              </a:rPr>
              <a:t>, жаркие. </a:t>
            </a:r>
            <a:endParaRPr lang="ru-RU" sz="3200" i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3075" name="Picture 3" descr="C:\Users\User2\Desktop\деревья\клён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503789"/>
            <a:ext cx="1944216" cy="29610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448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7768" y="188640"/>
            <a:ext cx="54726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Весной зеленела, </a:t>
            </a:r>
            <a:endParaRPr lang="ru-RU" sz="3200" i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Летом </a:t>
            </a:r>
            <a:r>
              <a:rPr lang="ru-RU" sz="3200" i="1" dirty="0">
                <a:latin typeface="Times New Roman" pitchFamily="18" charset="0"/>
                <a:ea typeface="Times New Roman"/>
                <a:cs typeface="Times New Roman" pitchFamily="18" charset="0"/>
              </a:rPr>
              <a:t>загорела,                      </a:t>
            </a:r>
            <a:endParaRPr lang="ru-RU" sz="3200" i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Осенью </a:t>
            </a:r>
            <a:r>
              <a:rPr lang="ru-RU" sz="3200" i="1" dirty="0">
                <a:latin typeface="Times New Roman" pitchFamily="18" charset="0"/>
                <a:ea typeface="Calibri"/>
                <a:cs typeface="Times New Roman" pitchFamily="18" charset="0"/>
              </a:rPr>
              <a:t>красные </a:t>
            </a:r>
            <a:endParaRPr lang="ru-RU" sz="3200" i="1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 pitchFamily="18" charset="0"/>
                <a:ea typeface="Calibri"/>
                <a:cs typeface="Times New Roman" pitchFamily="18" charset="0"/>
              </a:rPr>
              <a:t>кораллы </a:t>
            </a:r>
            <a:r>
              <a:rPr lang="ru-RU" sz="3200" i="1" dirty="0">
                <a:latin typeface="Times New Roman" pitchFamily="18" charset="0"/>
                <a:ea typeface="Calibri"/>
                <a:cs typeface="Times New Roman" pitchFamily="18" charset="0"/>
              </a:rPr>
              <a:t>надела.      </a:t>
            </a:r>
            <a:r>
              <a:rPr lang="ru-RU" sz="1600" dirty="0">
                <a:latin typeface="Calibri"/>
                <a:ea typeface="Calibri"/>
                <a:cs typeface="Times New Roman"/>
              </a:rPr>
              <a:t>                 </a:t>
            </a:r>
            <a:endParaRPr lang="ru-RU" dirty="0"/>
          </a:p>
        </p:txBody>
      </p:sp>
      <p:pic>
        <p:nvPicPr>
          <p:cNvPr id="5122" name="Picture 2" descr="C:\Users\User2\Desktop\деревья\рябина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187" y="15325"/>
            <a:ext cx="2073813" cy="27656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835696" y="4627583"/>
            <a:ext cx="59584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/>
                <a:ea typeface="Times New Roman"/>
              </a:rPr>
              <a:t>Он качает пышной кроной,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Шелестит </a:t>
            </a:r>
            <a:r>
              <a:rPr lang="ru-RU" sz="3200" i="1" dirty="0">
                <a:latin typeface="Times New Roman"/>
                <a:ea typeface="Times New Roman"/>
              </a:rPr>
              <a:t>листвой зелёной.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Погляди, среди </a:t>
            </a:r>
            <a:r>
              <a:rPr lang="ru-RU" sz="3200" i="1" dirty="0">
                <a:latin typeface="Times New Roman"/>
                <a:ea typeface="Times New Roman"/>
              </a:rPr>
              <a:t>ветвей, </a:t>
            </a:r>
            <a:endParaRPr lang="ru-RU" sz="3200" i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Сколько </a:t>
            </a:r>
            <a:r>
              <a:rPr lang="ru-RU" sz="3200" i="1" dirty="0">
                <a:latin typeface="Times New Roman"/>
                <a:ea typeface="Times New Roman"/>
              </a:rPr>
              <a:t>спеет желудей.</a:t>
            </a:r>
            <a:r>
              <a:rPr lang="ru-RU" i="1" dirty="0">
                <a:latin typeface="Times New Roman"/>
                <a:ea typeface="Times New Roman"/>
              </a:rPr>
              <a:t> </a:t>
            </a:r>
            <a:endParaRPr lang="ru-RU" i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5123" name="Picture 3" descr="C:\Users\User2\Desktop\деревья\дуб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3822954"/>
            <a:ext cx="2195736" cy="30555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5736" y="245873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200" i="1" dirty="0">
                <a:solidFill>
                  <a:prstClr val="white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Летом цветёт, </a:t>
            </a:r>
          </a:p>
          <a:p>
            <a:pPr lvl="0"/>
            <a:r>
              <a:rPr lang="ru-RU" sz="3200" i="1" dirty="0">
                <a:solidFill>
                  <a:prstClr val="white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Зимой греет, </a:t>
            </a:r>
          </a:p>
          <a:p>
            <a:pPr lvl="0"/>
            <a:r>
              <a:rPr lang="ru-RU" sz="3200" i="1" dirty="0">
                <a:solidFill>
                  <a:prstClr val="white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Настанет  весна– </a:t>
            </a:r>
          </a:p>
          <a:p>
            <a:pPr lvl="0"/>
            <a:r>
              <a:rPr lang="ru-RU" sz="3200" i="1" dirty="0">
                <a:solidFill>
                  <a:prstClr val="white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Потечёт слеза. </a:t>
            </a:r>
            <a:endParaRPr lang="ru-RU" sz="3200" i="1" dirty="0">
              <a:solidFill>
                <a:prstClr val="white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7" name="Picture 2" descr="C:\Users\User2\Desktop\деревья\берёза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" y="1283034"/>
            <a:ext cx="2189976" cy="33472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73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9752" y="188640"/>
            <a:ext cx="423712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 остановка </a:t>
            </a:r>
            <a:endParaRPr lang="ru-RU" sz="3600" b="1" dirty="0" smtClean="0">
              <a:solidFill>
                <a:srgbClr val="FFFF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600" b="1" dirty="0">
                <a:solidFill>
                  <a:srgbClr val="FFFF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 В гостях у птиц »</a:t>
            </a:r>
            <a:endParaRPr lang="ru-RU" sz="3600" dirty="0">
              <a:solidFill>
                <a:srgbClr val="FFFF00"/>
              </a:solidFill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4960" y="1492301"/>
            <a:ext cx="871296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>
                <a:latin typeface="Times New Roman"/>
                <a:ea typeface="Times New Roman"/>
              </a:rPr>
              <a:t>Непоседа пёстрая,                                                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Птица </a:t>
            </a:r>
            <a:r>
              <a:rPr lang="ru-RU" sz="3200" i="1" dirty="0">
                <a:latin typeface="Times New Roman"/>
                <a:ea typeface="Times New Roman"/>
              </a:rPr>
              <a:t>длиннохвостая,                                         </a:t>
            </a:r>
            <a:endParaRPr lang="ru-RU" sz="3200" i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Птица </a:t>
            </a:r>
            <a:r>
              <a:rPr lang="ru-RU" sz="3200" i="1" dirty="0">
                <a:latin typeface="Times New Roman"/>
                <a:ea typeface="Times New Roman"/>
              </a:rPr>
              <a:t>говорливая,                                                </a:t>
            </a:r>
            <a:endParaRPr lang="ru-RU" sz="3200" i="1" dirty="0" smtClean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Самая </a:t>
            </a:r>
            <a:r>
              <a:rPr lang="ru-RU" sz="3200" i="1" dirty="0">
                <a:latin typeface="Times New Roman"/>
                <a:ea typeface="Times New Roman"/>
              </a:rPr>
              <a:t>болтливая. </a:t>
            </a:r>
            <a:endParaRPr lang="ru-RU" sz="3200" i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6146" name="Picture 2" descr="C:\Users\User2\Desktop\Птицы\сканирование01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418313"/>
            <a:ext cx="2631385" cy="25781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63888" y="4309527"/>
            <a:ext cx="53640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Всё </a:t>
            </a:r>
            <a:r>
              <a:rPr lang="ru-RU" sz="3200" i="1" dirty="0">
                <a:latin typeface="Times New Roman"/>
                <a:ea typeface="Times New Roman"/>
              </a:rPr>
              <a:t>вертится, суетится,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Ей на </a:t>
            </a:r>
            <a:r>
              <a:rPr lang="ru-RU" sz="3200" i="1" dirty="0">
                <a:latin typeface="Times New Roman"/>
                <a:ea typeface="Times New Roman"/>
              </a:rPr>
              <a:t>месте не сидится, </a:t>
            </a:r>
          </a:p>
          <a:p>
            <a:pPr>
              <a:spcAft>
                <a:spcPts val="0"/>
              </a:spcAft>
            </a:pPr>
            <a:r>
              <a:rPr lang="ru-RU" sz="3200" i="1" dirty="0" smtClean="0">
                <a:latin typeface="Times New Roman"/>
                <a:ea typeface="Times New Roman"/>
              </a:rPr>
              <a:t>Это </a:t>
            </a:r>
            <a:r>
              <a:rPr lang="ru-RU" sz="3200" i="1" dirty="0">
                <a:latin typeface="Times New Roman"/>
                <a:ea typeface="Times New Roman"/>
              </a:rPr>
              <a:t>бойкая </a:t>
            </a:r>
            <a:r>
              <a:rPr lang="ru-RU" sz="3200" i="1" dirty="0" smtClean="0">
                <a:latin typeface="Times New Roman"/>
                <a:ea typeface="Times New Roman"/>
              </a:rPr>
              <a:t>…</a:t>
            </a:r>
            <a:endParaRPr lang="ru-RU" sz="3200" i="1" dirty="0">
              <a:latin typeface="Times New Roman"/>
              <a:ea typeface="Times New Roman"/>
            </a:endParaRPr>
          </a:p>
        </p:txBody>
      </p:sp>
      <p:pic>
        <p:nvPicPr>
          <p:cNvPr id="6147" name="Picture 3" descr="C:\Users\User2\Desktop\Птицы\сканирование01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960" y="3996432"/>
            <a:ext cx="2090816" cy="266139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9238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utumn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Осень</Template>
  <TotalTime>685</TotalTime>
  <Words>269</Words>
  <Application>Microsoft Office PowerPoint</Application>
  <PresentationFormat>Экран (4:3)</PresentationFormat>
  <Paragraphs>120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Autumn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User2</dc:creator>
  <cp:lastModifiedBy>User2</cp:lastModifiedBy>
  <cp:revision>42</cp:revision>
  <dcterms:created xsi:type="dcterms:W3CDTF">2014-02-04T07:49:42Z</dcterms:created>
  <dcterms:modified xsi:type="dcterms:W3CDTF">2014-02-07T09:00:06Z</dcterms:modified>
</cp:coreProperties>
</file>