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11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3FD8CB1-0D25-4649-B147-64B5A1F21457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0BFFDFF-F788-4C80-BF29-3E34B719C28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D8CB1-0D25-4649-B147-64B5A1F21457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FFDFF-F788-4C80-BF29-3E34B719C2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D8CB1-0D25-4649-B147-64B5A1F21457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FFDFF-F788-4C80-BF29-3E34B719C2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3FD8CB1-0D25-4649-B147-64B5A1F21457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0BFFDFF-F788-4C80-BF29-3E34B719C28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3FD8CB1-0D25-4649-B147-64B5A1F21457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0BFFDFF-F788-4C80-BF29-3E34B719C28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D8CB1-0D25-4649-B147-64B5A1F21457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FFDFF-F788-4C80-BF29-3E34B719C28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D8CB1-0D25-4649-B147-64B5A1F21457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FFDFF-F788-4C80-BF29-3E34B719C28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3FD8CB1-0D25-4649-B147-64B5A1F21457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0BFFDFF-F788-4C80-BF29-3E34B719C28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D8CB1-0D25-4649-B147-64B5A1F21457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FFDFF-F788-4C80-BF29-3E34B719C2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3FD8CB1-0D25-4649-B147-64B5A1F21457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0BFFDFF-F788-4C80-BF29-3E34B719C28C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3FD8CB1-0D25-4649-B147-64B5A1F21457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0BFFDFF-F788-4C80-BF29-3E34B719C28C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3FD8CB1-0D25-4649-B147-64B5A1F21457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0BFFDFF-F788-4C80-BF29-3E34B719C28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95736" y="2481819"/>
            <a:ext cx="6172200" cy="189436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«Деловая игра»</a:t>
            </a:r>
            <a:br>
              <a:rPr lang="ru-RU" sz="6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/развитие речи/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116631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 бюджетное дошкольное  образовательное  учреждение </a:t>
            </a:r>
            <a:br>
              <a:rPr lang="ru-RU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«Детский сад  № 125  «Яблонька»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506718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55776" y="188640"/>
            <a:ext cx="46444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 приемы связной речи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536" y="1380165"/>
            <a:ext cx="2263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</a:rPr>
              <a:t>Словесный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8938" y="3307004"/>
            <a:ext cx="27029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Практический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71781" y="5469232"/>
            <a:ext cx="20874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</a:rPr>
              <a:t>Наглядный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897654" y="678495"/>
            <a:ext cx="590465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-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Чтение произведений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- Вопросы к детям по содержанию произведений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- Пересказ произведения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- Заучивание наизусть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- Выразительное чтение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- Беседа по произведению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- Прослушивание аудиозаписи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890569" y="2751816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C00000"/>
                </a:solidFill>
              </a:rPr>
              <a:t>- Элементы инсценировки</a:t>
            </a:r>
          </a:p>
          <a:p>
            <a:r>
              <a:rPr lang="ru-RU" dirty="0">
                <a:solidFill>
                  <a:srgbClr val="C00000"/>
                </a:solidFill>
              </a:rPr>
              <a:t>- Игры- драматизации</a:t>
            </a:r>
          </a:p>
          <a:p>
            <a:r>
              <a:rPr lang="ru-RU" dirty="0">
                <a:solidFill>
                  <a:srgbClr val="C00000"/>
                </a:solidFill>
              </a:rPr>
              <a:t>- Дидактические игры</a:t>
            </a:r>
          </a:p>
          <a:p>
            <a:r>
              <a:rPr lang="ru-RU" dirty="0">
                <a:solidFill>
                  <a:srgbClr val="C00000"/>
                </a:solidFill>
              </a:rPr>
              <a:t>- Театрализованные игры</a:t>
            </a:r>
          </a:p>
          <a:p>
            <a:r>
              <a:rPr lang="ru-RU" dirty="0">
                <a:solidFill>
                  <a:srgbClr val="C00000"/>
                </a:solidFill>
              </a:rPr>
              <a:t>- Использование разных видов театров</a:t>
            </a:r>
          </a:p>
          <a:p>
            <a:r>
              <a:rPr lang="ru-RU" dirty="0">
                <a:solidFill>
                  <a:srgbClr val="C00000"/>
                </a:solidFill>
              </a:rPr>
              <a:t>- Игровая деятельность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873496" y="4751278"/>
            <a:ext cx="573095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B050"/>
                </a:solidFill>
              </a:rPr>
              <a:t>- Показ иллюстраций, картинок, игрушек</a:t>
            </a:r>
          </a:p>
          <a:p>
            <a:r>
              <a:rPr lang="ru-RU" dirty="0">
                <a:solidFill>
                  <a:srgbClr val="00B050"/>
                </a:solidFill>
              </a:rPr>
              <a:t>- Элементы инсценировки</a:t>
            </a:r>
          </a:p>
          <a:p>
            <a:r>
              <a:rPr lang="ru-RU" dirty="0">
                <a:solidFill>
                  <a:srgbClr val="00B050"/>
                </a:solidFill>
              </a:rPr>
              <a:t>- Движения пальцами, руками</a:t>
            </a:r>
          </a:p>
          <a:p>
            <a:r>
              <a:rPr lang="ru-RU" dirty="0">
                <a:solidFill>
                  <a:srgbClr val="00B050"/>
                </a:solidFill>
              </a:rPr>
              <a:t>- Схемы</a:t>
            </a:r>
          </a:p>
          <a:p>
            <a:r>
              <a:rPr lang="ru-RU" dirty="0">
                <a:solidFill>
                  <a:srgbClr val="00B050"/>
                </a:solidFill>
              </a:rPr>
              <a:t>- Алгоритмы</a:t>
            </a:r>
          </a:p>
          <a:p>
            <a:r>
              <a:rPr lang="ru-RU" dirty="0">
                <a:solidFill>
                  <a:srgbClr val="00B050"/>
                </a:solidFill>
              </a:rPr>
              <a:t>- Просмотр мультфильмов, </a:t>
            </a:r>
            <a:r>
              <a:rPr lang="ru-RU" dirty="0" err="1">
                <a:solidFill>
                  <a:srgbClr val="00B050"/>
                </a:solidFill>
              </a:rPr>
              <a:t>видеокниг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dirty="0">
                <a:solidFill>
                  <a:srgbClr val="00B050"/>
                </a:solidFill>
              </a:rPr>
              <a:t>- Оформление книжной выставки</a:t>
            </a:r>
          </a:p>
        </p:txBody>
      </p:sp>
    </p:spTree>
    <p:extLst>
      <p:ext uri="{BB962C8B-B14F-4D97-AF65-F5344CB8AC3E}">
        <p14:creationId xmlns:p14="http://schemas.microsoft.com/office/powerpoint/2010/main" val="978759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7467600" cy="648072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1.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"Игровой тест на определение знаний, умений и навыков воспитателей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692696"/>
            <a:ext cx="8784976" cy="6021288"/>
          </a:xfrm>
        </p:spPr>
        <p:txBody>
          <a:bodyPr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Назовите формы речи?  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диалогическая и монологическая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Какие умения развиваются в диалоге?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выслушать собеседника, задать вопрос, ответить в зависимости от контекста)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Какие формы работы используют при обучении детей связной речи? 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(пересказ, описание игрушек и сюжетных картин, рассказывание из опыта, творческое рассказывание)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Назовите структуру повествования.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завязка, кульминации, развязка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Разговор двоих или нескольких на тему связанную с какой-либо ситуацией.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диалог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Как называется текст, в котором идет перечисление признаков, свойств, качеств, действий?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описание)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7.Какой прием применяет педагог для снятия пауз и напряженности у ребенка при пересказе?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 отраженной речи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- педагог повторяет сказанную ребенком фразу и незначительно дополняет ее)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10.Ведущий прием для активизации речи и мышления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педагога)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834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44270" y="980728"/>
            <a:ext cx="748883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Сын леопарда - тоже леопард. (Африка)</a:t>
            </a:r>
          </a:p>
          <a:p>
            <a:pPr lvl="0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/яблоко от яблони недалеко падает/</a:t>
            </a:r>
          </a:p>
          <a:p>
            <a:pPr lvl="0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AutoNum type="arabicPeriod" startAt="2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Верблюда под мостом не спрячешь. (Афганистан)   </a:t>
            </a:r>
          </a:p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/шила в мешке не утаишь/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 startAt="3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Молчаливый рот - золотой рот. (Германия)     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/Слова - серебро, а молчание - золото/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     Тот не заблудится, кто спрашивает. (Финляндия)          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/Язык до Киева доведет/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 startAt="5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Ошпаренный петух от дождя убегает. (Франция)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/Обжегшись на молоке, дует на воду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332656"/>
            <a:ext cx="73265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2: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Переведите пословицы на русский язык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011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1628800"/>
            <a:ext cx="784887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Консенсус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чиновник, древнерусское мужское имя,  полное согласие,    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рыба, дерево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Коррупция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известная актриса, наждачная бумага, ржавчина,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болезнь, взяточничество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Ушан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летучая мышь, бочонок, сернистое железо, широкий шарф, 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секретный агент.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Муругий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скользкий, сплав, епископ, рыжеватый, контакт.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Экспонировать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возводить в степень,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выставлять, заставлять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работать, подвергать действию света, улучшать.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332655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3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пяти предложенных толкований, выберите те, которые вы считаете правильными</a:t>
            </a:r>
          </a:p>
        </p:txBody>
      </p:sp>
    </p:spTree>
    <p:extLst>
      <p:ext uri="{BB962C8B-B14F-4D97-AF65-F5344CB8AC3E}">
        <p14:creationId xmlns:p14="http://schemas.microsoft.com/office/powerpoint/2010/main" val="965520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4739" y="620688"/>
            <a:ext cx="820891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</a:p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«Достижение цели». 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Выбрать партнера и попросить у него какой-либо предмет (очки, ручку и т.д.)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Высказать свою просьбу так, чтобы собеседник не смог найти ни одного аргумента, чтобы отказать вам.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«Знакомство».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Молодая мама в нерешительности стоит у кабинета заведующего детским садом, рядом ребенок с игрушкой.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Познакомиться с молодой мамой, выступив инициатором общения в одной из ролей – «руководитель», «воспитатель», «родитель».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«Алло, алло!...» 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Ситуация.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Вам необходимо получить или передать деловую информацию по телефону.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54739" y="159023"/>
            <a:ext cx="82089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4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b="1" dirty="0"/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Практические  упражнения на развитие коммуникативно-речевых умений.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030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114</TotalTime>
  <Words>596</Words>
  <Application>Microsoft Office PowerPoint</Application>
  <PresentationFormat>Экран (4:3)</PresentationFormat>
  <Paragraphs>88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Century Schoolbook</vt:lpstr>
      <vt:lpstr>Times New Roman</vt:lpstr>
      <vt:lpstr>Wingdings</vt:lpstr>
      <vt:lpstr>Wingdings 2</vt:lpstr>
      <vt:lpstr>Эркер</vt:lpstr>
      <vt:lpstr>«Деловая игра» /развитие речи/</vt:lpstr>
      <vt:lpstr>Презентация PowerPoint</vt:lpstr>
      <vt:lpstr>Задание 1. "Игровой тест на определение знаний, умений и навыков воспитателей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12</cp:revision>
  <dcterms:created xsi:type="dcterms:W3CDTF">2016-11-29T13:16:10Z</dcterms:created>
  <dcterms:modified xsi:type="dcterms:W3CDTF">2020-11-08T23:24:01Z</dcterms:modified>
</cp:coreProperties>
</file>