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8" r:id="rId4"/>
    <p:sldId id="257" r:id="rId5"/>
    <p:sldId id="259" r:id="rId6"/>
    <p:sldId id="260" r:id="rId7"/>
    <p:sldId id="272" r:id="rId8"/>
    <p:sldId id="262" r:id="rId9"/>
    <p:sldId id="269" r:id="rId10"/>
    <p:sldId id="265" r:id="rId11"/>
    <p:sldId id="263" r:id="rId12"/>
    <p:sldId id="264" r:id="rId13"/>
    <p:sldId id="266" r:id="rId14"/>
    <p:sldId id="270" r:id="rId15"/>
    <p:sldId id="271" r:id="rId16"/>
    <p:sldId id="267" r:id="rId17"/>
    <p:sldId id="268" r:id="rId18"/>
    <p:sldId id="274" r:id="rId19"/>
    <p:sldId id="275" r:id="rId20"/>
    <p:sldId id="27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66" y="2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9F8D3A-BA60-431E-A97A-D9288431C89D}" type="doc">
      <dgm:prSet loTypeId="urn:microsoft.com/office/officeart/2005/8/layout/list1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BF9DD03-A040-4E92-8571-800C3E38CBE3}">
      <dgm:prSet phldrT="[Текст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ru-RU" sz="2000" b="1" dirty="0">
              <a:solidFill>
                <a:srgbClr val="002060"/>
              </a:solidFill>
            </a:rPr>
            <a:t>Пол</a:t>
          </a:r>
          <a:r>
            <a:rPr lang="ru-RU" sz="1600" b="1" dirty="0">
              <a:solidFill>
                <a:srgbClr val="002060"/>
              </a:solidFill>
            </a:rPr>
            <a:t> – </a:t>
          </a:r>
          <a:r>
            <a:rPr lang="ru-RU" sz="1800" b="1" dirty="0">
              <a:solidFill>
                <a:srgbClr val="002060"/>
              </a:solidFill>
            </a:rPr>
            <a:t>это биологическое различие между людьми, определяемое генетическими и анатомо-физиологическими характеристиками</a:t>
          </a:r>
        </a:p>
      </dgm:t>
    </dgm:pt>
    <dgm:pt modelId="{547B3E60-8F93-42D0-8741-16BAFA023722}" type="parTrans" cxnId="{DB4EBCAB-E026-4FD3-9533-FCA07EAFC03E}">
      <dgm:prSet/>
      <dgm:spPr/>
      <dgm:t>
        <a:bodyPr/>
        <a:lstStyle/>
        <a:p>
          <a:endParaRPr lang="ru-RU"/>
        </a:p>
      </dgm:t>
    </dgm:pt>
    <dgm:pt modelId="{4B9298E7-9A5E-4D73-B259-93F2C10C3399}" type="sibTrans" cxnId="{DB4EBCAB-E026-4FD3-9533-FCA07EAFC03E}">
      <dgm:prSet/>
      <dgm:spPr/>
      <dgm:t>
        <a:bodyPr/>
        <a:lstStyle/>
        <a:p>
          <a:endParaRPr lang="ru-RU"/>
        </a:p>
      </dgm:t>
    </dgm:pt>
    <dgm:pt modelId="{6FF3C1A3-B09A-4D08-B8E9-DEA6B4F38318}">
      <dgm:prSet phldrT="[Текст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ru-RU" sz="2000" b="1" dirty="0" err="1">
              <a:solidFill>
                <a:schemeClr val="accent3">
                  <a:lumMod val="50000"/>
                </a:schemeClr>
              </a:solidFill>
            </a:rPr>
            <a:t>Гендер</a:t>
          </a:r>
          <a:r>
            <a:rPr lang="ru-RU" sz="1600" b="1" dirty="0">
              <a:solidFill>
                <a:schemeClr val="accent3">
                  <a:lumMod val="50000"/>
                </a:schemeClr>
              </a:solidFill>
            </a:rPr>
            <a:t> – </a:t>
          </a:r>
          <a:r>
            <a:rPr lang="ru-RU" sz="1800" b="1" dirty="0">
              <a:solidFill>
                <a:schemeClr val="accent3">
                  <a:lumMod val="50000"/>
                </a:schemeClr>
              </a:solidFill>
            </a:rPr>
            <a:t>обозначает «социальный пол», социальный статус и социально-психологические характеристики личности</a:t>
          </a:r>
        </a:p>
      </dgm:t>
    </dgm:pt>
    <dgm:pt modelId="{B0CC1BC7-F937-4251-B35D-7AC50E52128C}" type="parTrans" cxnId="{03A84DAA-67D0-4161-BCBF-45B0008A810D}">
      <dgm:prSet/>
      <dgm:spPr/>
      <dgm:t>
        <a:bodyPr/>
        <a:lstStyle/>
        <a:p>
          <a:endParaRPr lang="ru-RU"/>
        </a:p>
      </dgm:t>
    </dgm:pt>
    <dgm:pt modelId="{6A692199-26BF-4F4A-B8ED-5C4EB73AFCA1}" type="sibTrans" cxnId="{03A84DAA-67D0-4161-BCBF-45B0008A810D}">
      <dgm:prSet/>
      <dgm:spPr/>
      <dgm:t>
        <a:bodyPr/>
        <a:lstStyle/>
        <a:p>
          <a:endParaRPr lang="ru-RU"/>
        </a:p>
      </dgm:t>
    </dgm:pt>
    <dgm:pt modelId="{8D141DB5-0C8C-452E-9902-AB08B5CC296E}" type="pres">
      <dgm:prSet presAssocID="{4E9F8D3A-BA60-431E-A97A-D9288431C89D}" presName="linear" presStyleCnt="0">
        <dgm:presLayoutVars>
          <dgm:dir/>
          <dgm:animLvl val="lvl"/>
          <dgm:resizeHandles val="exact"/>
        </dgm:presLayoutVars>
      </dgm:prSet>
      <dgm:spPr/>
    </dgm:pt>
    <dgm:pt modelId="{D046E6AD-A032-4E2B-AD26-8656942E41FC}" type="pres">
      <dgm:prSet presAssocID="{3BF9DD03-A040-4E92-8571-800C3E38CBE3}" presName="parentLin" presStyleCnt="0"/>
      <dgm:spPr/>
    </dgm:pt>
    <dgm:pt modelId="{65665437-41E9-4A04-AE81-10EA95A86CBB}" type="pres">
      <dgm:prSet presAssocID="{3BF9DD03-A040-4E92-8571-800C3E38CBE3}" presName="parentLeftMargin" presStyleLbl="node1" presStyleIdx="0" presStyleCnt="2"/>
      <dgm:spPr/>
    </dgm:pt>
    <dgm:pt modelId="{8F2A1049-A07D-48F5-8822-B03E6B344B59}" type="pres">
      <dgm:prSet presAssocID="{3BF9DD03-A040-4E92-8571-800C3E38CBE3}" presName="parentText" presStyleLbl="node1" presStyleIdx="0" presStyleCnt="2" custScaleX="137372" custScaleY="307742" custLinFactNeighborX="-9792" custLinFactNeighborY="10755">
        <dgm:presLayoutVars>
          <dgm:chMax val="0"/>
          <dgm:bulletEnabled val="1"/>
        </dgm:presLayoutVars>
      </dgm:prSet>
      <dgm:spPr/>
    </dgm:pt>
    <dgm:pt modelId="{BFC1F51C-D8F1-4BC7-BB2A-B23D2884A8D9}" type="pres">
      <dgm:prSet presAssocID="{3BF9DD03-A040-4E92-8571-800C3E38CBE3}" presName="negativeSpace" presStyleCnt="0"/>
      <dgm:spPr/>
    </dgm:pt>
    <dgm:pt modelId="{2931099A-783E-4578-A1E7-BC51542FDD28}" type="pres">
      <dgm:prSet presAssocID="{3BF9DD03-A040-4E92-8571-800C3E38CBE3}" presName="childText" presStyleLbl="conFgAcc1" presStyleIdx="0" presStyleCnt="2">
        <dgm:presLayoutVars>
          <dgm:bulletEnabled val="1"/>
        </dgm:presLayoutVars>
      </dgm:prSet>
      <dgm:spPr>
        <a:solidFill>
          <a:schemeClr val="bg2">
            <a:lumMod val="90000"/>
            <a:alpha val="90000"/>
          </a:schemeClr>
        </a:solidFill>
      </dgm:spPr>
    </dgm:pt>
    <dgm:pt modelId="{381FA91A-A649-4495-9CAF-E5396447BA7D}" type="pres">
      <dgm:prSet presAssocID="{4B9298E7-9A5E-4D73-B259-93F2C10C3399}" presName="spaceBetweenRectangles" presStyleCnt="0"/>
      <dgm:spPr/>
    </dgm:pt>
    <dgm:pt modelId="{482925FE-B19F-4B93-8036-5404B970CB52}" type="pres">
      <dgm:prSet presAssocID="{6FF3C1A3-B09A-4D08-B8E9-DEA6B4F38318}" presName="parentLin" presStyleCnt="0"/>
      <dgm:spPr/>
    </dgm:pt>
    <dgm:pt modelId="{A13A3B06-3ABE-4048-A616-C8C8EDEA41DC}" type="pres">
      <dgm:prSet presAssocID="{6FF3C1A3-B09A-4D08-B8E9-DEA6B4F38318}" presName="parentLeftMargin" presStyleLbl="node1" presStyleIdx="0" presStyleCnt="2"/>
      <dgm:spPr/>
    </dgm:pt>
    <dgm:pt modelId="{B3462F5F-E019-4923-946F-D7C939C6E17E}" type="pres">
      <dgm:prSet presAssocID="{6FF3C1A3-B09A-4D08-B8E9-DEA6B4F38318}" presName="parentText" presStyleLbl="node1" presStyleIdx="1" presStyleCnt="2" custScaleX="137747" custScaleY="335366" custLinFactNeighborX="-5501" custLinFactNeighborY="11870">
        <dgm:presLayoutVars>
          <dgm:chMax val="0"/>
          <dgm:bulletEnabled val="1"/>
        </dgm:presLayoutVars>
      </dgm:prSet>
      <dgm:spPr/>
    </dgm:pt>
    <dgm:pt modelId="{C641E550-F145-4A3E-82AD-DB1FB14428BA}" type="pres">
      <dgm:prSet presAssocID="{6FF3C1A3-B09A-4D08-B8E9-DEA6B4F38318}" presName="negativeSpace" presStyleCnt="0"/>
      <dgm:spPr/>
    </dgm:pt>
    <dgm:pt modelId="{DAC2F3E5-707E-4E27-8D87-0F23941DA0D9}" type="pres">
      <dgm:prSet presAssocID="{6FF3C1A3-B09A-4D08-B8E9-DEA6B4F38318}" presName="childText" presStyleLbl="conFgAcc1" presStyleIdx="1" presStyleCnt="2">
        <dgm:presLayoutVars>
          <dgm:bulletEnabled val="1"/>
        </dgm:presLayoutVars>
      </dgm:prSet>
      <dgm:spPr>
        <a:solidFill>
          <a:schemeClr val="accent3">
            <a:lumMod val="20000"/>
            <a:lumOff val="80000"/>
            <a:alpha val="90000"/>
          </a:schemeClr>
        </a:solidFill>
      </dgm:spPr>
    </dgm:pt>
  </dgm:ptLst>
  <dgm:cxnLst>
    <dgm:cxn modelId="{7439E038-3AFE-4C84-B695-4747A4F0932C}" type="presOf" srcId="{6FF3C1A3-B09A-4D08-B8E9-DEA6B4F38318}" destId="{B3462F5F-E019-4923-946F-D7C939C6E17E}" srcOrd="1" destOrd="0" presId="urn:microsoft.com/office/officeart/2005/8/layout/list1"/>
    <dgm:cxn modelId="{BF5C40A8-ED9F-4F26-9AE5-75E0B8025553}" type="presOf" srcId="{3BF9DD03-A040-4E92-8571-800C3E38CBE3}" destId="{65665437-41E9-4A04-AE81-10EA95A86CBB}" srcOrd="0" destOrd="0" presId="urn:microsoft.com/office/officeart/2005/8/layout/list1"/>
    <dgm:cxn modelId="{03A84DAA-67D0-4161-BCBF-45B0008A810D}" srcId="{4E9F8D3A-BA60-431E-A97A-D9288431C89D}" destId="{6FF3C1A3-B09A-4D08-B8E9-DEA6B4F38318}" srcOrd="1" destOrd="0" parTransId="{B0CC1BC7-F937-4251-B35D-7AC50E52128C}" sibTransId="{6A692199-26BF-4F4A-B8ED-5C4EB73AFCA1}"/>
    <dgm:cxn modelId="{DB4EBCAB-E026-4FD3-9533-FCA07EAFC03E}" srcId="{4E9F8D3A-BA60-431E-A97A-D9288431C89D}" destId="{3BF9DD03-A040-4E92-8571-800C3E38CBE3}" srcOrd="0" destOrd="0" parTransId="{547B3E60-8F93-42D0-8741-16BAFA023722}" sibTransId="{4B9298E7-9A5E-4D73-B259-93F2C10C3399}"/>
    <dgm:cxn modelId="{E1A48BD6-5814-45DF-B70C-A38DC36EF261}" type="presOf" srcId="{6FF3C1A3-B09A-4D08-B8E9-DEA6B4F38318}" destId="{A13A3B06-3ABE-4048-A616-C8C8EDEA41DC}" srcOrd="0" destOrd="0" presId="urn:microsoft.com/office/officeart/2005/8/layout/list1"/>
    <dgm:cxn modelId="{B87E46E1-5DF3-4F5A-8EE3-C85DCFA51BB6}" type="presOf" srcId="{3BF9DD03-A040-4E92-8571-800C3E38CBE3}" destId="{8F2A1049-A07D-48F5-8822-B03E6B344B59}" srcOrd="1" destOrd="0" presId="urn:microsoft.com/office/officeart/2005/8/layout/list1"/>
    <dgm:cxn modelId="{2810DCFC-B8E0-49F5-A670-B37CB323589D}" type="presOf" srcId="{4E9F8D3A-BA60-431E-A97A-D9288431C89D}" destId="{8D141DB5-0C8C-452E-9902-AB08B5CC296E}" srcOrd="0" destOrd="0" presId="urn:microsoft.com/office/officeart/2005/8/layout/list1"/>
    <dgm:cxn modelId="{79A35576-7C33-4E47-8572-3624AD2EE166}" type="presParOf" srcId="{8D141DB5-0C8C-452E-9902-AB08B5CC296E}" destId="{D046E6AD-A032-4E2B-AD26-8656942E41FC}" srcOrd="0" destOrd="0" presId="urn:microsoft.com/office/officeart/2005/8/layout/list1"/>
    <dgm:cxn modelId="{4EAA16DD-3965-4EC3-99F5-305C7E520677}" type="presParOf" srcId="{D046E6AD-A032-4E2B-AD26-8656942E41FC}" destId="{65665437-41E9-4A04-AE81-10EA95A86CBB}" srcOrd="0" destOrd="0" presId="urn:microsoft.com/office/officeart/2005/8/layout/list1"/>
    <dgm:cxn modelId="{328B0DE2-5EB0-45BF-812D-0FA6FFA7E029}" type="presParOf" srcId="{D046E6AD-A032-4E2B-AD26-8656942E41FC}" destId="{8F2A1049-A07D-48F5-8822-B03E6B344B59}" srcOrd="1" destOrd="0" presId="urn:microsoft.com/office/officeart/2005/8/layout/list1"/>
    <dgm:cxn modelId="{495B8156-AE0B-432F-BFF6-60FD1F608C2F}" type="presParOf" srcId="{8D141DB5-0C8C-452E-9902-AB08B5CC296E}" destId="{BFC1F51C-D8F1-4BC7-BB2A-B23D2884A8D9}" srcOrd="1" destOrd="0" presId="urn:microsoft.com/office/officeart/2005/8/layout/list1"/>
    <dgm:cxn modelId="{0263F611-A70E-40F0-8DE9-207ED9B2C569}" type="presParOf" srcId="{8D141DB5-0C8C-452E-9902-AB08B5CC296E}" destId="{2931099A-783E-4578-A1E7-BC51542FDD28}" srcOrd="2" destOrd="0" presId="urn:microsoft.com/office/officeart/2005/8/layout/list1"/>
    <dgm:cxn modelId="{EC228A07-E8B4-45F9-A42D-8F3C71AE5979}" type="presParOf" srcId="{8D141DB5-0C8C-452E-9902-AB08B5CC296E}" destId="{381FA91A-A649-4495-9CAF-E5396447BA7D}" srcOrd="3" destOrd="0" presId="urn:microsoft.com/office/officeart/2005/8/layout/list1"/>
    <dgm:cxn modelId="{E727ECEA-2B4A-4E29-809F-98A641A9D196}" type="presParOf" srcId="{8D141DB5-0C8C-452E-9902-AB08B5CC296E}" destId="{482925FE-B19F-4B93-8036-5404B970CB52}" srcOrd="4" destOrd="0" presId="urn:microsoft.com/office/officeart/2005/8/layout/list1"/>
    <dgm:cxn modelId="{3DB39B28-1033-49F7-A3D1-80FC9E68DD52}" type="presParOf" srcId="{482925FE-B19F-4B93-8036-5404B970CB52}" destId="{A13A3B06-3ABE-4048-A616-C8C8EDEA41DC}" srcOrd="0" destOrd="0" presId="urn:microsoft.com/office/officeart/2005/8/layout/list1"/>
    <dgm:cxn modelId="{13D5D902-E2F7-485D-A52B-CD80EF10C058}" type="presParOf" srcId="{482925FE-B19F-4B93-8036-5404B970CB52}" destId="{B3462F5F-E019-4923-946F-D7C939C6E17E}" srcOrd="1" destOrd="0" presId="urn:microsoft.com/office/officeart/2005/8/layout/list1"/>
    <dgm:cxn modelId="{89B8928C-E053-45BB-B868-91253569E351}" type="presParOf" srcId="{8D141DB5-0C8C-452E-9902-AB08B5CC296E}" destId="{C641E550-F145-4A3E-82AD-DB1FB14428BA}" srcOrd="5" destOrd="0" presId="urn:microsoft.com/office/officeart/2005/8/layout/list1"/>
    <dgm:cxn modelId="{986AFEE0-B454-482B-B33A-7DF6F749876D}" type="presParOf" srcId="{8D141DB5-0C8C-452E-9902-AB08B5CC296E}" destId="{DAC2F3E5-707E-4E27-8D87-0F23941DA0D9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9E0C40B-D6B7-4808-A32D-58A5FB9C0682}" type="doc">
      <dgm:prSet loTypeId="urn:microsoft.com/office/officeart/2005/8/layout/orgChart1" loCatId="hierarchy" qsTypeId="urn:microsoft.com/office/officeart/2005/8/quickstyle/3d2" qsCatId="3D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4B568190-FD46-4888-B01A-B5C14D726A35}">
      <dgm:prSet phldrT="[Текст]"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endParaRPr lang="ru-RU" sz="1800" b="1" dirty="0">
            <a:solidFill>
              <a:srgbClr val="080808"/>
            </a:solidFill>
            <a:latin typeface="Georgia" pitchFamily="18" charset="0"/>
          </a:endParaRPr>
        </a:p>
      </dgm:t>
    </dgm:pt>
    <dgm:pt modelId="{0E213A50-7B8F-4491-929B-04CF3E4F991F}" type="parTrans" cxnId="{3A86E0F3-E1E8-4C92-AA8D-7020AA38C266}">
      <dgm:prSet/>
      <dgm:spPr/>
      <dgm:t>
        <a:bodyPr/>
        <a:lstStyle/>
        <a:p>
          <a:endParaRPr lang="ru-RU"/>
        </a:p>
      </dgm:t>
    </dgm:pt>
    <dgm:pt modelId="{14445340-08CA-44BA-9938-8A418BDA34F4}" type="sibTrans" cxnId="{3A86E0F3-E1E8-4C92-AA8D-7020AA38C266}">
      <dgm:prSet/>
      <dgm:spPr/>
      <dgm:t>
        <a:bodyPr/>
        <a:lstStyle/>
        <a:p>
          <a:endParaRPr lang="ru-RU"/>
        </a:p>
      </dgm:t>
    </dgm:pt>
    <dgm:pt modelId="{8EC111FA-206D-46DD-93E4-1079127D55AA}">
      <dgm:prSet phldrT="[Текст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ru-RU" sz="1800" b="1" dirty="0">
              <a:solidFill>
                <a:schemeClr val="accent1">
                  <a:lumMod val="50000"/>
                </a:schemeClr>
              </a:solidFill>
              <a:latin typeface="+mj-lt"/>
            </a:rPr>
            <a:t>2-3</a:t>
          </a:r>
          <a:r>
            <a:rPr lang="ru-RU" sz="1800" b="1" baseline="0" dirty="0">
              <a:solidFill>
                <a:schemeClr val="accent1">
                  <a:lumMod val="50000"/>
                </a:schemeClr>
              </a:solidFill>
              <a:latin typeface="+mj-lt"/>
            </a:rPr>
            <a:t> года</a:t>
          </a:r>
        </a:p>
        <a:p>
          <a:pPr algn="ctr"/>
          <a:r>
            <a:rPr lang="ru-RU" sz="1800" b="1" dirty="0">
              <a:solidFill>
                <a:schemeClr val="accent1">
                  <a:lumMod val="50000"/>
                </a:schemeClr>
              </a:solidFill>
              <a:latin typeface="+mj-lt"/>
            </a:rPr>
            <a:t>дети начинают понимать, что они либо девочка, либо мальчик, и обозначают себя соответствующим образом;</a:t>
          </a:r>
        </a:p>
      </dgm:t>
    </dgm:pt>
    <dgm:pt modelId="{B5754115-2067-4B3E-8471-FDC711CDA900}" type="parTrans" cxnId="{B2BC4798-C275-4BCD-9596-5ECDB55FEE8A}">
      <dgm:prSet/>
      <dgm:spPr/>
      <dgm:t>
        <a:bodyPr/>
        <a:lstStyle/>
        <a:p>
          <a:endParaRPr lang="ru-RU"/>
        </a:p>
      </dgm:t>
    </dgm:pt>
    <dgm:pt modelId="{2A740719-70A1-4288-BF67-D65A167A04FF}" type="sibTrans" cxnId="{B2BC4798-C275-4BCD-9596-5ECDB55FEE8A}">
      <dgm:prSet/>
      <dgm:spPr/>
      <dgm:t>
        <a:bodyPr/>
        <a:lstStyle/>
        <a:p>
          <a:endParaRPr lang="ru-RU"/>
        </a:p>
      </dgm:t>
    </dgm:pt>
    <dgm:pt modelId="{8E1627E6-92C4-4E9D-BF16-E492F65185F2}">
      <dgm:prSet phldrT="[Текст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ru-RU" sz="1800" b="1" dirty="0">
              <a:solidFill>
                <a:srgbClr val="002060"/>
              </a:solidFill>
              <a:latin typeface="+mj-lt"/>
            </a:rPr>
            <a:t>4-7 дет</a:t>
          </a:r>
        </a:p>
        <a:p>
          <a:pPr algn="ctr"/>
          <a:r>
            <a:rPr lang="ru-RU" sz="1800" b="1" dirty="0">
              <a:solidFill>
                <a:srgbClr val="002060"/>
              </a:solidFill>
              <a:latin typeface="+mj-lt"/>
            </a:rPr>
            <a:t>формируется гендерная устойчивость: детям становится понятно: мальчики становятся мужчинами, а девочки – женщинами, и эта принадлежность к полу не изменится в зависимости от ситуации или личных желаний ребенка.</a:t>
          </a:r>
        </a:p>
      </dgm:t>
    </dgm:pt>
    <dgm:pt modelId="{70B024BE-3D12-4C03-8196-BFF4AEB7A376}" type="parTrans" cxnId="{94490676-EEE6-43F4-B675-5B64C6BA8F99}">
      <dgm:prSet/>
      <dgm:spPr/>
      <dgm:t>
        <a:bodyPr/>
        <a:lstStyle/>
        <a:p>
          <a:endParaRPr lang="ru-RU"/>
        </a:p>
      </dgm:t>
    </dgm:pt>
    <dgm:pt modelId="{A621848F-2FF2-4CDE-A672-3104C1EBA02F}" type="sibTrans" cxnId="{94490676-EEE6-43F4-B675-5B64C6BA8F99}">
      <dgm:prSet/>
      <dgm:spPr/>
      <dgm:t>
        <a:bodyPr/>
        <a:lstStyle/>
        <a:p>
          <a:endParaRPr lang="ru-RU"/>
        </a:p>
      </dgm:t>
    </dgm:pt>
    <dgm:pt modelId="{1F9144FE-65F2-4742-8020-E9AABEB36CAB}" type="pres">
      <dgm:prSet presAssocID="{F9E0C40B-D6B7-4808-A32D-58A5FB9C068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7ABBEBC-5404-4FBA-979F-B87B632A85BC}" type="pres">
      <dgm:prSet presAssocID="{4B568190-FD46-4888-B01A-B5C14D726A35}" presName="hierRoot1" presStyleCnt="0">
        <dgm:presLayoutVars>
          <dgm:hierBranch val="init"/>
        </dgm:presLayoutVars>
      </dgm:prSet>
      <dgm:spPr/>
    </dgm:pt>
    <dgm:pt modelId="{9FFA3289-0E9A-4CFB-A842-474E5646155C}" type="pres">
      <dgm:prSet presAssocID="{4B568190-FD46-4888-B01A-B5C14D726A35}" presName="rootComposite1" presStyleCnt="0"/>
      <dgm:spPr/>
    </dgm:pt>
    <dgm:pt modelId="{F92CB789-41A8-427A-A569-8EE7C5B890DE}" type="pres">
      <dgm:prSet presAssocID="{4B568190-FD46-4888-B01A-B5C14D726A35}" presName="rootText1" presStyleLbl="node0" presStyleIdx="0" presStyleCnt="1" custAng="0" custScaleX="230348" custScaleY="58174" custLinFactNeighborX="5330" custLinFactNeighborY="-62922">
        <dgm:presLayoutVars>
          <dgm:chPref val="3"/>
        </dgm:presLayoutVars>
      </dgm:prSet>
      <dgm:spPr/>
    </dgm:pt>
    <dgm:pt modelId="{58F170EC-ABE1-4452-9943-750BCC3B7BA7}" type="pres">
      <dgm:prSet presAssocID="{4B568190-FD46-4888-B01A-B5C14D726A35}" presName="rootConnector1" presStyleLbl="node1" presStyleIdx="0" presStyleCnt="0"/>
      <dgm:spPr/>
    </dgm:pt>
    <dgm:pt modelId="{8AA80A66-EC79-4EC9-98D0-E68135BB9239}" type="pres">
      <dgm:prSet presAssocID="{4B568190-FD46-4888-B01A-B5C14D726A35}" presName="hierChild2" presStyleCnt="0"/>
      <dgm:spPr/>
    </dgm:pt>
    <dgm:pt modelId="{913B33B7-C1A3-47E2-AF67-713CCA0C76BF}" type="pres">
      <dgm:prSet presAssocID="{B5754115-2067-4B3E-8471-FDC711CDA900}" presName="Name37" presStyleLbl="parChTrans1D2" presStyleIdx="0" presStyleCnt="2"/>
      <dgm:spPr/>
    </dgm:pt>
    <dgm:pt modelId="{A443401A-BB9E-4048-8635-D23AC9276165}" type="pres">
      <dgm:prSet presAssocID="{8EC111FA-206D-46DD-93E4-1079127D55AA}" presName="hierRoot2" presStyleCnt="0">
        <dgm:presLayoutVars>
          <dgm:hierBranch val="init"/>
        </dgm:presLayoutVars>
      </dgm:prSet>
      <dgm:spPr/>
    </dgm:pt>
    <dgm:pt modelId="{1467900A-89D1-4F16-9A3B-0293A1A28D59}" type="pres">
      <dgm:prSet presAssocID="{8EC111FA-206D-46DD-93E4-1079127D55AA}" presName="rootComposite" presStyleCnt="0"/>
      <dgm:spPr/>
    </dgm:pt>
    <dgm:pt modelId="{57E6312F-EAF2-4F15-8668-394BC52BDC01}" type="pres">
      <dgm:prSet presAssocID="{8EC111FA-206D-46DD-93E4-1079127D55AA}" presName="rootText" presStyleLbl="node2" presStyleIdx="0" presStyleCnt="2" custScaleX="132856" custScaleY="170369" custLinFactNeighborX="3809" custLinFactNeighborY="-62787">
        <dgm:presLayoutVars>
          <dgm:chPref val="3"/>
        </dgm:presLayoutVars>
      </dgm:prSet>
      <dgm:spPr/>
    </dgm:pt>
    <dgm:pt modelId="{2F6618E2-9F5C-4AAD-B01E-088C363AD6EF}" type="pres">
      <dgm:prSet presAssocID="{8EC111FA-206D-46DD-93E4-1079127D55AA}" presName="rootConnector" presStyleLbl="node2" presStyleIdx="0" presStyleCnt="2"/>
      <dgm:spPr/>
    </dgm:pt>
    <dgm:pt modelId="{1E455BB7-5897-4913-9C83-01899D6085C8}" type="pres">
      <dgm:prSet presAssocID="{8EC111FA-206D-46DD-93E4-1079127D55AA}" presName="hierChild4" presStyleCnt="0"/>
      <dgm:spPr/>
    </dgm:pt>
    <dgm:pt modelId="{4A00F390-839D-4895-AE5E-2C4EF3EC469F}" type="pres">
      <dgm:prSet presAssocID="{8EC111FA-206D-46DD-93E4-1079127D55AA}" presName="hierChild5" presStyleCnt="0"/>
      <dgm:spPr/>
    </dgm:pt>
    <dgm:pt modelId="{3F369A36-46F3-472C-96BB-ACD6641E736B}" type="pres">
      <dgm:prSet presAssocID="{70B024BE-3D12-4C03-8196-BFF4AEB7A376}" presName="Name37" presStyleLbl="parChTrans1D2" presStyleIdx="1" presStyleCnt="2"/>
      <dgm:spPr/>
    </dgm:pt>
    <dgm:pt modelId="{004902CE-7C5B-4850-B6AD-5AD74EC8BD8E}" type="pres">
      <dgm:prSet presAssocID="{8E1627E6-92C4-4E9D-BF16-E492F65185F2}" presName="hierRoot2" presStyleCnt="0">
        <dgm:presLayoutVars>
          <dgm:hierBranch val="init"/>
        </dgm:presLayoutVars>
      </dgm:prSet>
      <dgm:spPr/>
    </dgm:pt>
    <dgm:pt modelId="{CED3C15A-6833-4793-ABD4-A2F01EBAB0BB}" type="pres">
      <dgm:prSet presAssocID="{8E1627E6-92C4-4E9D-BF16-E492F65185F2}" presName="rootComposite" presStyleCnt="0"/>
      <dgm:spPr/>
    </dgm:pt>
    <dgm:pt modelId="{BF58836D-ECDA-41BC-A482-FDBF62862FCA}" type="pres">
      <dgm:prSet presAssocID="{8E1627E6-92C4-4E9D-BF16-E492F65185F2}" presName="rootText" presStyleLbl="node2" presStyleIdx="1" presStyleCnt="2" custScaleX="144264" custScaleY="169256" custLinFactNeighborX="-7931" custLinFactNeighborY="-62974">
        <dgm:presLayoutVars>
          <dgm:chPref val="3"/>
        </dgm:presLayoutVars>
      </dgm:prSet>
      <dgm:spPr/>
    </dgm:pt>
    <dgm:pt modelId="{BEAFEDED-335D-460B-B84F-598E50122989}" type="pres">
      <dgm:prSet presAssocID="{8E1627E6-92C4-4E9D-BF16-E492F65185F2}" presName="rootConnector" presStyleLbl="node2" presStyleIdx="1" presStyleCnt="2"/>
      <dgm:spPr/>
    </dgm:pt>
    <dgm:pt modelId="{A799A913-35F1-4C36-9D62-BB24523F25B5}" type="pres">
      <dgm:prSet presAssocID="{8E1627E6-92C4-4E9D-BF16-E492F65185F2}" presName="hierChild4" presStyleCnt="0"/>
      <dgm:spPr/>
    </dgm:pt>
    <dgm:pt modelId="{270BE9E0-2EF8-4B50-9B54-F7588CB24BE6}" type="pres">
      <dgm:prSet presAssocID="{8E1627E6-92C4-4E9D-BF16-E492F65185F2}" presName="hierChild5" presStyleCnt="0"/>
      <dgm:spPr/>
    </dgm:pt>
    <dgm:pt modelId="{5E6E07B5-18C4-41F5-92E7-35F6F261CB23}" type="pres">
      <dgm:prSet presAssocID="{4B568190-FD46-4888-B01A-B5C14D726A35}" presName="hierChild3" presStyleCnt="0"/>
      <dgm:spPr/>
    </dgm:pt>
  </dgm:ptLst>
  <dgm:cxnLst>
    <dgm:cxn modelId="{886FBB01-20CD-4A58-9021-9F2CB833534E}" type="presOf" srcId="{4B568190-FD46-4888-B01A-B5C14D726A35}" destId="{F92CB789-41A8-427A-A569-8EE7C5B890DE}" srcOrd="0" destOrd="0" presId="urn:microsoft.com/office/officeart/2005/8/layout/orgChart1"/>
    <dgm:cxn modelId="{2255965E-87ED-4DD8-A197-31D449533AD4}" type="presOf" srcId="{F9E0C40B-D6B7-4808-A32D-58A5FB9C0682}" destId="{1F9144FE-65F2-4742-8020-E9AABEB36CAB}" srcOrd="0" destOrd="0" presId="urn:microsoft.com/office/officeart/2005/8/layout/orgChart1"/>
    <dgm:cxn modelId="{6B542E4F-4264-422A-900E-36E3BF54AAE3}" type="presOf" srcId="{B5754115-2067-4B3E-8471-FDC711CDA900}" destId="{913B33B7-C1A3-47E2-AF67-713CCA0C76BF}" srcOrd="0" destOrd="0" presId="urn:microsoft.com/office/officeart/2005/8/layout/orgChart1"/>
    <dgm:cxn modelId="{8F863353-9A68-4C3C-A415-080C1282AF6A}" type="presOf" srcId="{70B024BE-3D12-4C03-8196-BFF4AEB7A376}" destId="{3F369A36-46F3-472C-96BB-ACD6641E736B}" srcOrd="0" destOrd="0" presId="urn:microsoft.com/office/officeart/2005/8/layout/orgChart1"/>
    <dgm:cxn modelId="{94490676-EEE6-43F4-B675-5B64C6BA8F99}" srcId="{4B568190-FD46-4888-B01A-B5C14D726A35}" destId="{8E1627E6-92C4-4E9D-BF16-E492F65185F2}" srcOrd="1" destOrd="0" parTransId="{70B024BE-3D12-4C03-8196-BFF4AEB7A376}" sibTransId="{A621848F-2FF2-4CDE-A672-3104C1EBA02F}"/>
    <dgm:cxn modelId="{67D1138D-4631-4452-80F9-2B20A0A97AF8}" type="presOf" srcId="{8E1627E6-92C4-4E9D-BF16-E492F65185F2}" destId="{BF58836D-ECDA-41BC-A482-FDBF62862FCA}" srcOrd="0" destOrd="0" presId="urn:microsoft.com/office/officeart/2005/8/layout/orgChart1"/>
    <dgm:cxn modelId="{B2BC4798-C275-4BCD-9596-5ECDB55FEE8A}" srcId="{4B568190-FD46-4888-B01A-B5C14D726A35}" destId="{8EC111FA-206D-46DD-93E4-1079127D55AA}" srcOrd="0" destOrd="0" parTransId="{B5754115-2067-4B3E-8471-FDC711CDA900}" sibTransId="{2A740719-70A1-4288-BF67-D65A167A04FF}"/>
    <dgm:cxn modelId="{4ED387B1-C887-416D-9299-88079316DA9E}" type="presOf" srcId="{8E1627E6-92C4-4E9D-BF16-E492F65185F2}" destId="{BEAFEDED-335D-460B-B84F-598E50122989}" srcOrd="1" destOrd="0" presId="urn:microsoft.com/office/officeart/2005/8/layout/orgChart1"/>
    <dgm:cxn modelId="{E62A6ED5-B8DE-45FD-A71F-D7A5C2C41020}" type="presOf" srcId="{8EC111FA-206D-46DD-93E4-1079127D55AA}" destId="{57E6312F-EAF2-4F15-8668-394BC52BDC01}" srcOrd="0" destOrd="0" presId="urn:microsoft.com/office/officeart/2005/8/layout/orgChart1"/>
    <dgm:cxn modelId="{3B0219DD-ACA7-4BD3-A770-1617E8917563}" type="presOf" srcId="{4B568190-FD46-4888-B01A-B5C14D726A35}" destId="{58F170EC-ABE1-4452-9943-750BCC3B7BA7}" srcOrd="1" destOrd="0" presId="urn:microsoft.com/office/officeart/2005/8/layout/orgChart1"/>
    <dgm:cxn modelId="{3A86E0F3-E1E8-4C92-AA8D-7020AA38C266}" srcId="{F9E0C40B-D6B7-4808-A32D-58A5FB9C0682}" destId="{4B568190-FD46-4888-B01A-B5C14D726A35}" srcOrd="0" destOrd="0" parTransId="{0E213A50-7B8F-4491-929B-04CF3E4F991F}" sibTransId="{14445340-08CA-44BA-9938-8A418BDA34F4}"/>
    <dgm:cxn modelId="{31E07EF4-55C6-4F30-BF48-7346790854C7}" type="presOf" srcId="{8EC111FA-206D-46DD-93E4-1079127D55AA}" destId="{2F6618E2-9F5C-4AAD-B01E-088C363AD6EF}" srcOrd="1" destOrd="0" presId="urn:microsoft.com/office/officeart/2005/8/layout/orgChart1"/>
    <dgm:cxn modelId="{9705B956-5A71-4779-B2EF-995F278678AC}" type="presParOf" srcId="{1F9144FE-65F2-4742-8020-E9AABEB36CAB}" destId="{77ABBEBC-5404-4FBA-979F-B87B632A85BC}" srcOrd="0" destOrd="0" presId="urn:microsoft.com/office/officeart/2005/8/layout/orgChart1"/>
    <dgm:cxn modelId="{F8DBDE94-D62F-4E4E-9A9A-3AB2B6035587}" type="presParOf" srcId="{77ABBEBC-5404-4FBA-979F-B87B632A85BC}" destId="{9FFA3289-0E9A-4CFB-A842-474E5646155C}" srcOrd="0" destOrd="0" presId="urn:microsoft.com/office/officeart/2005/8/layout/orgChart1"/>
    <dgm:cxn modelId="{61965E30-67D9-463E-B303-7435B35791E8}" type="presParOf" srcId="{9FFA3289-0E9A-4CFB-A842-474E5646155C}" destId="{F92CB789-41A8-427A-A569-8EE7C5B890DE}" srcOrd="0" destOrd="0" presId="urn:microsoft.com/office/officeart/2005/8/layout/orgChart1"/>
    <dgm:cxn modelId="{DD8F2033-C031-4527-A898-AF966914F1A8}" type="presParOf" srcId="{9FFA3289-0E9A-4CFB-A842-474E5646155C}" destId="{58F170EC-ABE1-4452-9943-750BCC3B7BA7}" srcOrd="1" destOrd="0" presId="urn:microsoft.com/office/officeart/2005/8/layout/orgChart1"/>
    <dgm:cxn modelId="{222CDAEE-95E5-4E10-8FD4-F25FDD56868E}" type="presParOf" srcId="{77ABBEBC-5404-4FBA-979F-B87B632A85BC}" destId="{8AA80A66-EC79-4EC9-98D0-E68135BB9239}" srcOrd="1" destOrd="0" presId="urn:microsoft.com/office/officeart/2005/8/layout/orgChart1"/>
    <dgm:cxn modelId="{5367E69F-770D-45D4-8968-7C5AEDD0D7D4}" type="presParOf" srcId="{8AA80A66-EC79-4EC9-98D0-E68135BB9239}" destId="{913B33B7-C1A3-47E2-AF67-713CCA0C76BF}" srcOrd="0" destOrd="0" presId="urn:microsoft.com/office/officeart/2005/8/layout/orgChart1"/>
    <dgm:cxn modelId="{52D5ADC2-CF51-4568-B1DD-37B3DFBFF51D}" type="presParOf" srcId="{8AA80A66-EC79-4EC9-98D0-E68135BB9239}" destId="{A443401A-BB9E-4048-8635-D23AC9276165}" srcOrd="1" destOrd="0" presId="urn:microsoft.com/office/officeart/2005/8/layout/orgChart1"/>
    <dgm:cxn modelId="{D8AF7758-42E5-4A5F-B4F3-314AC102B8EB}" type="presParOf" srcId="{A443401A-BB9E-4048-8635-D23AC9276165}" destId="{1467900A-89D1-4F16-9A3B-0293A1A28D59}" srcOrd="0" destOrd="0" presId="urn:microsoft.com/office/officeart/2005/8/layout/orgChart1"/>
    <dgm:cxn modelId="{ABCB0063-9237-4848-865C-FF5B0E0DE9AD}" type="presParOf" srcId="{1467900A-89D1-4F16-9A3B-0293A1A28D59}" destId="{57E6312F-EAF2-4F15-8668-394BC52BDC01}" srcOrd="0" destOrd="0" presId="urn:microsoft.com/office/officeart/2005/8/layout/orgChart1"/>
    <dgm:cxn modelId="{E184DC94-501B-4430-9BCB-6733A44F563A}" type="presParOf" srcId="{1467900A-89D1-4F16-9A3B-0293A1A28D59}" destId="{2F6618E2-9F5C-4AAD-B01E-088C363AD6EF}" srcOrd="1" destOrd="0" presId="urn:microsoft.com/office/officeart/2005/8/layout/orgChart1"/>
    <dgm:cxn modelId="{30EBF4C3-A64C-4A4E-B515-5C29BB3E9FDC}" type="presParOf" srcId="{A443401A-BB9E-4048-8635-D23AC9276165}" destId="{1E455BB7-5897-4913-9C83-01899D6085C8}" srcOrd="1" destOrd="0" presId="urn:microsoft.com/office/officeart/2005/8/layout/orgChart1"/>
    <dgm:cxn modelId="{3355EC3D-9811-4C8A-8A83-3B4D6067DA00}" type="presParOf" srcId="{A443401A-BB9E-4048-8635-D23AC9276165}" destId="{4A00F390-839D-4895-AE5E-2C4EF3EC469F}" srcOrd="2" destOrd="0" presId="urn:microsoft.com/office/officeart/2005/8/layout/orgChart1"/>
    <dgm:cxn modelId="{562D1EB5-737E-4F04-BF44-7BFB0120B987}" type="presParOf" srcId="{8AA80A66-EC79-4EC9-98D0-E68135BB9239}" destId="{3F369A36-46F3-472C-96BB-ACD6641E736B}" srcOrd="2" destOrd="0" presId="urn:microsoft.com/office/officeart/2005/8/layout/orgChart1"/>
    <dgm:cxn modelId="{DA0340DD-2B15-461F-9F52-85CA8A31BF7B}" type="presParOf" srcId="{8AA80A66-EC79-4EC9-98D0-E68135BB9239}" destId="{004902CE-7C5B-4850-B6AD-5AD74EC8BD8E}" srcOrd="3" destOrd="0" presId="urn:microsoft.com/office/officeart/2005/8/layout/orgChart1"/>
    <dgm:cxn modelId="{0FBEBD54-49CD-49A9-AF37-02351A84E474}" type="presParOf" srcId="{004902CE-7C5B-4850-B6AD-5AD74EC8BD8E}" destId="{CED3C15A-6833-4793-ABD4-A2F01EBAB0BB}" srcOrd="0" destOrd="0" presId="urn:microsoft.com/office/officeart/2005/8/layout/orgChart1"/>
    <dgm:cxn modelId="{AC144B69-3A68-4AF3-83DE-43F041D70BDC}" type="presParOf" srcId="{CED3C15A-6833-4793-ABD4-A2F01EBAB0BB}" destId="{BF58836D-ECDA-41BC-A482-FDBF62862FCA}" srcOrd="0" destOrd="0" presId="urn:microsoft.com/office/officeart/2005/8/layout/orgChart1"/>
    <dgm:cxn modelId="{0AC70CF3-1C2F-40B8-A0AA-04C3B50A98DE}" type="presParOf" srcId="{CED3C15A-6833-4793-ABD4-A2F01EBAB0BB}" destId="{BEAFEDED-335D-460B-B84F-598E50122989}" srcOrd="1" destOrd="0" presId="urn:microsoft.com/office/officeart/2005/8/layout/orgChart1"/>
    <dgm:cxn modelId="{0815D8B5-7CB7-43C1-8DE8-BA1ADE009EB1}" type="presParOf" srcId="{004902CE-7C5B-4850-B6AD-5AD74EC8BD8E}" destId="{A799A913-35F1-4C36-9D62-BB24523F25B5}" srcOrd="1" destOrd="0" presId="urn:microsoft.com/office/officeart/2005/8/layout/orgChart1"/>
    <dgm:cxn modelId="{CDB379BB-62D9-4257-9495-B6C636487887}" type="presParOf" srcId="{004902CE-7C5B-4850-B6AD-5AD74EC8BD8E}" destId="{270BE9E0-2EF8-4B50-9B54-F7588CB24BE6}" srcOrd="2" destOrd="0" presId="urn:microsoft.com/office/officeart/2005/8/layout/orgChart1"/>
    <dgm:cxn modelId="{CD01B396-C485-47CD-9860-FE007A623E26}" type="presParOf" srcId="{77ABBEBC-5404-4FBA-979F-B87B632A85BC}" destId="{5E6E07B5-18C4-41F5-92E7-35F6F261CB2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EEEE6A0-8C03-4EEF-BBD9-B91126DFF047}" type="doc">
      <dgm:prSet loTypeId="urn:microsoft.com/office/officeart/2005/8/layout/pyramid2" loCatId="list" qsTypeId="urn:microsoft.com/office/officeart/2005/8/quickstyle/3d3" qsCatId="3D" csTypeId="urn:microsoft.com/office/officeart/2005/8/colors/accent1_2" csCatId="accent1" phldr="1"/>
      <dgm:spPr/>
    </dgm:pt>
    <dgm:pt modelId="{2F136385-C1CE-4939-B69A-2F3C90F1048E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b="1" dirty="0"/>
            <a:t>Быстрее схватывают всё новое</a:t>
          </a:r>
        </a:p>
      </dgm:t>
    </dgm:pt>
    <dgm:pt modelId="{147DB43D-B021-4900-B869-E67359EED497}" type="parTrans" cxnId="{D3101B56-7031-4435-9747-28B5EC13058C}">
      <dgm:prSet/>
      <dgm:spPr/>
      <dgm:t>
        <a:bodyPr/>
        <a:lstStyle/>
        <a:p>
          <a:endParaRPr lang="ru-RU"/>
        </a:p>
      </dgm:t>
    </dgm:pt>
    <dgm:pt modelId="{B54004F2-5869-4DF5-9C90-051CBEBD213E}" type="sibTrans" cxnId="{D3101B56-7031-4435-9747-28B5EC13058C}">
      <dgm:prSet/>
      <dgm:spPr/>
      <dgm:t>
        <a:bodyPr/>
        <a:lstStyle/>
        <a:p>
          <a:endParaRPr lang="ru-RU"/>
        </a:p>
      </dgm:t>
    </dgm:pt>
    <dgm:pt modelId="{39BA418F-3600-47F7-B55A-002E0255C857}">
      <dgm:prSet phldrT="[Текст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b="1" dirty="0"/>
            <a:t>Легче усваивают алгоритмы и правила</a:t>
          </a:r>
        </a:p>
      </dgm:t>
    </dgm:pt>
    <dgm:pt modelId="{338D708E-9899-4513-97E7-8F9DBD526F53}" type="parTrans" cxnId="{EC7B7E11-0F90-45D4-9AB6-24F57E72BC78}">
      <dgm:prSet/>
      <dgm:spPr/>
      <dgm:t>
        <a:bodyPr/>
        <a:lstStyle/>
        <a:p>
          <a:endParaRPr lang="ru-RU"/>
        </a:p>
      </dgm:t>
    </dgm:pt>
    <dgm:pt modelId="{4F7FF56D-0393-463C-B2FA-CA4C0DD001F4}" type="sibTrans" cxnId="{EC7B7E11-0F90-45D4-9AB6-24F57E72BC78}">
      <dgm:prSet/>
      <dgm:spPr/>
      <dgm:t>
        <a:bodyPr/>
        <a:lstStyle/>
        <a:p>
          <a:endParaRPr lang="ru-RU"/>
        </a:p>
      </dgm:t>
    </dgm:pt>
    <dgm:pt modelId="{078FECCF-6044-4059-B543-37646C80C650}">
      <dgm:prSet phldrT="[Текст]"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b="1" dirty="0"/>
            <a:t>Чаще используют ближнее зрение</a:t>
          </a:r>
        </a:p>
      </dgm:t>
    </dgm:pt>
    <dgm:pt modelId="{C84D82B4-1271-43E5-A676-17B7F71A9769}" type="parTrans" cxnId="{8097182D-0F28-40E1-A96E-F33AD5090B81}">
      <dgm:prSet/>
      <dgm:spPr/>
      <dgm:t>
        <a:bodyPr/>
        <a:lstStyle/>
        <a:p>
          <a:endParaRPr lang="ru-RU"/>
        </a:p>
      </dgm:t>
    </dgm:pt>
    <dgm:pt modelId="{E709D95F-6623-489D-9896-307FBBF998AC}" type="sibTrans" cxnId="{8097182D-0F28-40E1-A96E-F33AD5090B81}">
      <dgm:prSet/>
      <dgm:spPr/>
      <dgm:t>
        <a:bodyPr/>
        <a:lstStyle/>
        <a:p>
          <a:endParaRPr lang="ru-RU"/>
        </a:p>
      </dgm:t>
    </dgm:pt>
    <dgm:pt modelId="{85DB19AD-5EE2-40AC-92C0-3DBD2197CAFC}">
      <dgm:prSet phldrT="[Текст]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b="1" dirty="0"/>
            <a:t>Стремятся к социально желаемому результату</a:t>
          </a:r>
        </a:p>
      </dgm:t>
    </dgm:pt>
    <dgm:pt modelId="{5DACCCE4-EC38-4CF5-9ED9-2AC3C999B0C9}" type="parTrans" cxnId="{BA74E983-C658-4B51-B8AD-2CC0483B8B6A}">
      <dgm:prSet/>
      <dgm:spPr/>
      <dgm:t>
        <a:bodyPr/>
        <a:lstStyle/>
        <a:p>
          <a:endParaRPr lang="ru-RU"/>
        </a:p>
      </dgm:t>
    </dgm:pt>
    <dgm:pt modelId="{C6E19003-63DE-4AF7-A081-FEB195E32520}" type="sibTrans" cxnId="{BA74E983-C658-4B51-B8AD-2CC0483B8B6A}">
      <dgm:prSet/>
      <dgm:spPr/>
      <dgm:t>
        <a:bodyPr/>
        <a:lstStyle/>
        <a:p>
          <a:endParaRPr lang="ru-RU"/>
        </a:p>
      </dgm:t>
    </dgm:pt>
    <dgm:pt modelId="{E58F7589-AC2E-494B-85B1-D14C7EE28CE6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b="1" dirty="0"/>
            <a:t>Развита мелкая моторика</a:t>
          </a:r>
        </a:p>
      </dgm:t>
    </dgm:pt>
    <dgm:pt modelId="{F5F5A585-04AA-447B-8C17-3C8B75510BBE}" type="parTrans" cxnId="{A80F418F-4098-4906-AAA4-7A17C759BEE6}">
      <dgm:prSet/>
      <dgm:spPr/>
      <dgm:t>
        <a:bodyPr/>
        <a:lstStyle/>
        <a:p>
          <a:endParaRPr lang="ru-RU"/>
        </a:p>
      </dgm:t>
    </dgm:pt>
    <dgm:pt modelId="{911FA657-AFD6-45DE-BB6A-398DB75787B7}" type="sibTrans" cxnId="{A80F418F-4098-4906-AAA4-7A17C759BEE6}">
      <dgm:prSet/>
      <dgm:spPr/>
      <dgm:t>
        <a:bodyPr/>
        <a:lstStyle/>
        <a:p>
          <a:endParaRPr lang="ru-RU"/>
        </a:p>
      </dgm:t>
    </dgm:pt>
    <dgm:pt modelId="{FBFBD992-BE41-490E-A86F-B70DCA8A9676}">
      <dgm:prSet phldrT="[Текст]" custT="1"/>
      <dgm:spPr>
        <a:solidFill>
          <a:schemeClr val="accent2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b="1" dirty="0"/>
            <a:t>Ориентация в пространстве затруднена, деятельность легко ограничивается «пятачком»</a:t>
          </a:r>
        </a:p>
      </dgm:t>
    </dgm:pt>
    <dgm:pt modelId="{02225BE3-4CD4-4BB2-A244-965A11FAE40F}" type="parTrans" cxnId="{11B99E15-3884-4B28-A9D8-670C5D648399}">
      <dgm:prSet/>
      <dgm:spPr/>
      <dgm:t>
        <a:bodyPr/>
        <a:lstStyle/>
        <a:p>
          <a:endParaRPr lang="ru-RU"/>
        </a:p>
      </dgm:t>
    </dgm:pt>
    <dgm:pt modelId="{C620625C-01F1-4FDD-B3D2-C98C10726439}" type="sibTrans" cxnId="{11B99E15-3884-4B28-A9D8-670C5D648399}">
      <dgm:prSet/>
      <dgm:spPr/>
      <dgm:t>
        <a:bodyPr/>
        <a:lstStyle/>
        <a:p>
          <a:endParaRPr lang="ru-RU"/>
        </a:p>
      </dgm:t>
    </dgm:pt>
    <dgm:pt modelId="{B50274BF-8DC2-4540-91C3-2C7D5D22A9BD}">
      <dgm:prSet phldrT="[Текст]"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b="1" dirty="0"/>
            <a:t>Обижаются или страдают, если проиграли соревнование, ревнуют лидеров к воспитателю, соревнование может их перессорить.</a:t>
          </a:r>
        </a:p>
      </dgm:t>
    </dgm:pt>
    <dgm:pt modelId="{AFFDFBAE-8E84-4DFD-8815-0F76DBF3063A}" type="parTrans" cxnId="{FAE4837D-3286-4C3F-9ACE-B22E2D2E20DF}">
      <dgm:prSet/>
      <dgm:spPr/>
      <dgm:t>
        <a:bodyPr/>
        <a:lstStyle/>
        <a:p>
          <a:endParaRPr lang="ru-RU"/>
        </a:p>
      </dgm:t>
    </dgm:pt>
    <dgm:pt modelId="{E6930066-9E28-4D78-B724-66239B0C9D6B}" type="sibTrans" cxnId="{FAE4837D-3286-4C3F-9ACE-B22E2D2E20DF}">
      <dgm:prSet/>
      <dgm:spPr/>
      <dgm:t>
        <a:bodyPr/>
        <a:lstStyle/>
        <a:p>
          <a:endParaRPr lang="ru-RU"/>
        </a:p>
      </dgm:t>
    </dgm:pt>
    <dgm:pt modelId="{4F37A144-9269-4548-8756-39B380949671}">
      <dgm:prSet phldrT="[Текст]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b="1" dirty="0"/>
            <a:t>Любят организованность, соблюдение правил. Плохо переносят шум, громкие голоса, чувствуют себя ужасно, когда взрослый кричит или просто говорит пронзительным голосом.</a:t>
          </a:r>
        </a:p>
      </dgm:t>
    </dgm:pt>
    <dgm:pt modelId="{6CDCCA17-EE88-43D4-8080-5F090ED904C7}" type="parTrans" cxnId="{FBAB1D5B-A07B-44BB-904E-9CC5AD3D1F52}">
      <dgm:prSet/>
      <dgm:spPr/>
      <dgm:t>
        <a:bodyPr/>
        <a:lstStyle/>
        <a:p>
          <a:endParaRPr lang="ru-RU"/>
        </a:p>
      </dgm:t>
    </dgm:pt>
    <dgm:pt modelId="{68F49CC6-EBD0-4A66-90F1-F3EB77B40AE5}" type="sibTrans" cxnId="{FBAB1D5B-A07B-44BB-904E-9CC5AD3D1F52}">
      <dgm:prSet/>
      <dgm:spPr/>
      <dgm:t>
        <a:bodyPr/>
        <a:lstStyle/>
        <a:p>
          <a:endParaRPr lang="ru-RU"/>
        </a:p>
      </dgm:t>
    </dgm:pt>
    <dgm:pt modelId="{FA510D57-AA49-481F-8E5C-B98F489526F2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b="1" dirty="0"/>
            <a:t>Легко перенимают стиль общения, мимику, речь взрослых. </a:t>
          </a:r>
          <a:br>
            <a:rPr lang="ru-RU" sz="1100" b="1" dirty="0"/>
          </a:br>
          <a:r>
            <a:rPr lang="ru-RU" sz="1100" b="1" dirty="0"/>
            <a:t>Охотно описывают и приукрашивают свои чувства. Любят обниматься со взрослыми</a:t>
          </a:r>
          <a:r>
            <a:rPr lang="ru-RU" sz="700" b="1" dirty="0"/>
            <a:t>.</a:t>
          </a:r>
        </a:p>
      </dgm:t>
    </dgm:pt>
    <dgm:pt modelId="{A43EF8A3-DAFF-41DA-9377-F065A766F5A5}" type="parTrans" cxnId="{92C0D54F-5898-441C-8291-B014DA8320B6}">
      <dgm:prSet/>
      <dgm:spPr/>
      <dgm:t>
        <a:bodyPr/>
        <a:lstStyle/>
        <a:p>
          <a:endParaRPr lang="ru-RU"/>
        </a:p>
      </dgm:t>
    </dgm:pt>
    <dgm:pt modelId="{27E790E3-3808-4EE5-BD71-93AF8E2D9A06}" type="sibTrans" cxnId="{92C0D54F-5898-441C-8291-B014DA8320B6}">
      <dgm:prSet/>
      <dgm:spPr/>
      <dgm:t>
        <a:bodyPr/>
        <a:lstStyle/>
        <a:p>
          <a:endParaRPr lang="ru-RU"/>
        </a:p>
      </dgm:t>
    </dgm:pt>
    <dgm:pt modelId="{B92C3994-5F7F-44CC-9A7D-2BC762015C31}">
      <dgm:prSet phldrT="[Текст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ru-RU" sz="1100" b="1" dirty="0"/>
            <a:t>Легко выражают мысли. Все отражается на лице.</a:t>
          </a:r>
        </a:p>
      </dgm:t>
    </dgm:pt>
    <dgm:pt modelId="{1F816116-E375-48FB-A515-BCC692582B50}" type="parTrans" cxnId="{87B99DAE-05B8-4FFD-9433-A1795CD633E5}">
      <dgm:prSet/>
      <dgm:spPr/>
      <dgm:t>
        <a:bodyPr/>
        <a:lstStyle/>
        <a:p>
          <a:endParaRPr lang="ru-RU"/>
        </a:p>
      </dgm:t>
    </dgm:pt>
    <dgm:pt modelId="{5EB9D61A-C25C-4562-BFEB-3F796F415C25}" type="sibTrans" cxnId="{87B99DAE-05B8-4FFD-9433-A1795CD633E5}">
      <dgm:prSet/>
      <dgm:spPr/>
      <dgm:t>
        <a:bodyPr/>
        <a:lstStyle/>
        <a:p>
          <a:endParaRPr lang="ru-RU"/>
        </a:p>
      </dgm:t>
    </dgm:pt>
    <dgm:pt modelId="{4C3DA0C1-9213-4178-AAD6-DE86A65B904D}" type="pres">
      <dgm:prSet presAssocID="{0EEEE6A0-8C03-4EEF-BBD9-B91126DFF047}" presName="compositeShape" presStyleCnt="0">
        <dgm:presLayoutVars>
          <dgm:dir/>
          <dgm:resizeHandles/>
        </dgm:presLayoutVars>
      </dgm:prSet>
      <dgm:spPr/>
    </dgm:pt>
    <dgm:pt modelId="{9E7F1304-1B1A-4EB8-A504-ACEE98620F36}" type="pres">
      <dgm:prSet presAssocID="{0EEEE6A0-8C03-4EEF-BBD9-B91126DFF047}" presName="pyramid" presStyleLbl="node1" presStyleIdx="0" presStyleCnt="1"/>
      <dgm:spPr>
        <a:solidFill>
          <a:schemeClr val="accent2">
            <a:lumMod val="40000"/>
            <a:lumOff val="60000"/>
          </a:schemeClr>
        </a:solidFill>
      </dgm:spPr>
    </dgm:pt>
    <dgm:pt modelId="{0E990300-79A5-42BA-8DC7-42E39256B51D}" type="pres">
      <dgm:prSet presAssocID="{0EEEE6A0-8C03-4EEF-BBD9-B91126DFF047}" presName="theList" presStyleCnt="0"/>
      <dgm:spPr/>
    </dgm:pt>
    <dgm:pt modelId="{64A23347-AB70-4254-912C-6C6599E76429}" type="pres">
      <dgm:prSet presAssocID="{2F136385-C1CE-4939-B69A-2F3C90F1048E}" presName="aNode" presStyleLbl="fgAcc1" presStyleIdx="0" presStyleCnt="10" custScaleX="141685" custScaleY="160709">
        <dgm:presLayoutVars>
          <dgm:bulletEnabled val="1"/>
        </dgm:presLayoutVars>
      </dgm:prSet>
      <dgm:spPr/>
    </dgm:pt>
    <dgm:pt modelId="{94929A46-8B15-4A64-AAFB-CE46FE95096A}" type="pres">
      <dgm:prSet presAssocID="{2F136385-C1CE-4939-B69A-2F3C90F1048E}" presName="aSpace" presStyleCnt="0"/>
      <dgm:spPr/>
    </dgm:pt>
    <dgm:pt modelId="{9587FD0F-A873-4F9E-91C2-2D00F272F51E}" type="pres">
      <dgm:prSet presAssocID="{39BA418F-3600-47F7-B55A-002E0255C857}" presName="aNode" presStyleLbl="fgAcc1" presStyleIdx="1" presStyleCnt="10" custScaleX="141685" custScaleY="167511">
        <dgm:presLayoutVars>
          <dgm:bulletEnabled val="1"/>
        </dgm:presLayoutVars>
      </dgm:prSet>
      <dgm:spPr/>
    </dgm:pt>
    <dgm:pt modelId="{3EBC3B55-4CBE-4C19-BE12-960C535A45E7}" type="pres">
      <dgm:prSet presAssocID="{39BA418F-3600-47F7-B55A-002E0255C857}" presName="aSpace" presStyleCnt="0"/>
      <dgm:spPr/>
    </dgm:pt>
    <dgm:pt modelId="{A2D0D39D-15DE-4CFE-8A26-529B570AB098}" type="pres">
      <dgm:prSet presAssocID="{078FECCF-6044-4059-B543-37646C80C650}" presName="aNode" presStyleLbl="fgAcc1" presStyleIdx="2" presStyleCnt="10" custScaleX="141685" custScaleY="175562">
        <dgm:presLayoutVars>
          <dgm:bulletEnabled val="1"/>
        </dgm:presLayoutVars>
      </dgm:prSet>
      <dgm:spPr/>
    </dgm:pt>
    <dgm:pt modelId="{A59929CC-5B31-46F6-9E45-ECF2E8107186}" type="pres">
      <dgm:prSet presAssocID="{078FECCF-6044-4059-B543-37646C80C650}" presName="aSpace" presStyleCnt="0"/>
      <dgm:spPr/>
    </dgm:pt>
    <dgm:pt modelId="{6599C7CC-AF27-470C-A76E-5126C07AE84A}" type="pres">
      <dgm:prSet presAssocID="{85DB19AD-5EE2-40AC-92C0-3DBD2197CAFC}" presName="aNode" presStyleLbl="fgAcc1" presStyleIdx="3" presStyleCnt="10" custScaleX="141685" custScaleY="184425">
        <dgm:presLayoutVars>
          <dgm:bulletEnabled val="1"/>
        </dgm:presLayoutVars>
      </dgm:prSet>
      <dgm:spPr/>
    </dgm:pt>
    <dgm:pt modelId="{4B1C3752-2D9F-4C28-AF19-8C72F353406C}" type="pres">
      <dgm:prSet presAssocID="{85DB19AD-5EE2-40AC-92C0-3DBD2197CAFC}" presName="aSpace" presStyleCnt="0"/>
      <dgm:spPr/>
    </dgm:pt>
    <dgm:pt modelId="{A6B2B324-341A-4FB8-9FD0-4DC5F840B5EC}" type="pres">
      <dgm:prSet presAssocID="{B92C3994-5F7F-44CC-9A7D-2BC762015C31}" presName="aNode" presStyleLbl="fgAcc1" presStyleIdx="4" presStyleCnt="10" custScaleX="141685" custScaleY="154187">
        <dgm:presLayoutVars>
          <dgm:bulletEnabled val="1"/>
        </dgm:presLayoutVars>
      </dgm:prSet>
      <dgm:spPr/>
    </dgm:pt>
    <dgm:pt modelId="{6F6D71FF-80BC-44EF-BBE9-3FED8C8C930C}" type="pres">
      <dgm:prSet presAssocID="{B92C3994-5F7F-44CC-9A7D-2BC762015C31}" presName="aSpace" presStyleCnt="0"/>
      <dgm:spPr/>
    </dgm:pt>
    <dgm:pt modelId="{8F96ABC7-6119-4176-8346-C65F3272F1A7}" type="pres">
      <dgm:prSet presAssocID="{E58F7589-AC2E-494B-85B1-D14C7EE28CE6}" presName="aNode" presStyleLbl="fgAcc1" presStyleIdx="5" presStyleCnt="10" custScaleX="141685" custScaleY="148637">
        <dgm:presLayoutVars>
          <dgm:bulletEnabled val="1"/>
        </dgm:presLayoutVars>
      </dgm:prSet>
      <dgm:spPr/>
    </dgm:pt>
    <dgm:pt modelId="{43DBB585-A244-4643-A5E4-74408C0567D6}" type="pres">
      <dgm:prSet presAssocID="{E58F7589-AC2E-494B-85B1-D14C7EE28CE6}" presName="aSpace" presStyleCnt="0"/>
      <dgm:spPr/>
    </dgm:pt>
    <dgm:pt modelId="{17BFFFFF-37F5-42B1-BA4E-973A64D16587}" type="pres">
      <dgm:prSet presAssocID="{FBFBD992-BE41-490E-A86F-B70DCA8A9676}" presName="aNode" presStyleLbl="fgAcc1" presStyleIdx="6" presStyleCnt="10" custScaleX="141685" custScaleY="208516">
        <dgm:presLayoutVars>
          <dgm:bulletEnabled val="1"/>
        </dgm:presLayoutVars>
      </dgm:prSet>
      <dgm:spPr/>
    </dgm:pt>
    <dgm:pt modelId="{251FAE92-B2AA-4FED-A7E6-898A11C11E79}" type="pres">
      <dgm:prSet presAssocID="{FBFBD992-BE41-490E-A86F-B70DCA8A9676}" presName="aSpace" presStyleCnt="0"/>
      <dgm:spPr/>
    </dgm:pt>
    <dgm:pt modelId="{DFADCFCE-E834-4F8C-9EBF-90E041EE061A}" type="pres">
      <dgm:prSet presAssocID="{B50274BF-8DC2-4540-91C3-2C7D5D22A9BD}" presName="aNode" presStyleLbl="fgAcc1" presStyleIdx="7" presStyleCnt="10" custScaleX="141685" custScaleY="215616">
        <dgm:presLayoutVars>
          <dgm:bulletEnabled val="1"/>
        </dgm:presLayoutVars>
      </dgm:prSet>
      <dgm:spPr/>
    </dgm:pt>
    <dgm:pt modelId="{57A04071-EE5E-4CC6-8B48-B765C2CBD4B2}" type="pres">
      <dgm:prSet presAssocID="{B50274BF-8DC2-4540-91C3-2C7D5D22A9BD}" presName="aSpace" presStyleCnt="0"/>
      <dgm:spPr/>
    </dgm:pt>
    <dgm:pt modelId="{6F101E11-828C-4E20-AD93-70493279E69C}" type="pres">
      <dgm:prSet presAssocID="{4F37A144-9269-4548-8756-39B380949671}" presName="aNode" presStyleLbl="fgAcc1" presStyleIdx="8" presStyleCnt="10" custScaleX="141685" custScaleY="200801">
        <dgm:presLayoutVars>
          <dgm:bulletEnabled val="1"/>
        </dgm:presLayoutVars>
      </dgm:prSet>
      <dgm:spPr/>
    </dgm:pt>
    <dgm:pt modelId="{55CCF70C-B7F7-4B37-ADB4-5CBAC30CA6A7}" type="pres">
      <dgm:prSet presAssocID="{4F37A144-9269-4548-8756-39B380949671}" presName="aSpace" presStyleCnt="0"/>
      <dgm:spPr/>
    </dgm:pt>
    <dgm:pt modelId="{D0707529-174C-4ECC-A690-F65DDF18768E}" type="pres">
      <dgm:prSet presAssocID="{FA510D57-AA49-481F-8E5C-B98F489526F2}" presName="aNode" presStyleLbl="fgAcc1" presStyleIdx="9" presStyleCnt="10" custScaleX="141685" custScaleY="194033">
        <dgm:presLayoutVars>
          <dgm:bulletEnabled val="1"/>
        </dgm:presLayoutVars>
      </dgm:prSet>
      <dgm:spPr/>
    </dgm:pt>
    <dgm:pt modelId="{69C5D4C3-1ABC-430C-BD63-851D5CC61356}" type="pres">
      <dgm:prSet presAssocID="{FA510D57-AA49-481F-8E5C-B98F489526F2}" presName="aSpace" presStyleCnt="0"/>
      <dgm:spPr/>
    </dgm:pt>
  </dgm:ptLst>
  <dgm:cxnLst>
    <dgm:cxn modelId="{905D4204-BCDF-4374-9FE5-66F2CCF19AE6}" type="presOf" srcId="{B92C3994-5F7F-44CC-9A7D-2BC762015C31}" destId="{A6B2B324-341A-4FB8-9FD0-4DC5F840B5EC}" srcOrd="0" destOrd="0" presId="urn:microsoft.com/office/officeart/2005/8/layout/pyramid2"/>
    <dgm:cxn modelId="{AFE18310-B22B-4436-BB0A-2F31C3B95AD8}" type="presOf" srcId="{85DB19AD-5EE2-40AC-92C0-3DBD2197CAFC}" destId="{6599C7CC-AF27-470C-A76E-5126C07AE84A}" srcOrd="0" destOrd="0" presId="urn:microsoft.com/office/officeart/2005/8/layout/pyramid2"/>
    <dgm:cxn modelId="{EC7B7E11-0F90-45D4-9AB6-24F57E72BC78}" srcId="{0EEEE6A0-8C03-4EEF-BBD9-B91126DFF047}" destId="{39BA418F-3600-47F7-B55A-002E0255C857}" srcOrd="1" destOrd="0" parTransId="{338D708E-9899-4513-97E7-8F9DBD526F53}" sibTransId="{4F7FF56D-0393-463C-B2FA-CA4C0DD001F4}"/>
    <dgm:cxn modelId="{11B99E15-3884-4B28-A9D8-670C5D648399}" srcId="{0EEEE6A0-8C03-4EEF-BBD9-B91126DFF047}" destId="{FBFBD992-BE41-490E-A86F-B70DCA8A9676}" srcOrd="6" destOrd="0" parTransId="{02225BE3-4CD4-4BB2-A244-965A11FAE40F}" sibTransId="{C620625C-01F1-4FDD-B3D2-C98C10726439}"/>
    <dgm:cxn modelId="{2693391C-72C2-4FCB-83F4-B706E91352A0}" type="presOf" srcId="{2F136385-C1CE-4939-B69A-2F3C90F1048E}" destId="{64A23347-AB70-4254-912C-6C6599E76429}" srcOrd="0" destOrd="0" presId="urn:microsoft.com/office/officeart/2005/8/layout/pyramid2"/>
    <dgm:cxn modelId="{A6EB2A24-E523-487A-8B78-028151F03405}" type="presOf" srcId="{0EEEE6A0-8C03-4EEF-BBD9-B91126DFF047}" destId="{4C3DA0C1-9213-4178-AAD6-DE86A65B904D}" srcOrd="0" destOrd="0" presId="urn:microsoft.com/office/officeart/2005/8/layout/pyramid2"/>
    <dgm:cxn modelId="{8097182D-0F28-40E1-A96E-F33AD5090B81}" srcId="{0EEEE6A0-8C03-4EEF-BBD9-B91126DFF047}" destId="{078FECCF-6044-4059-B543-37646C80C650}" srcOrd="2" destOrd="0" parTransId="{C84D82B4-1271-43E5-A676-17B7F71A9769}" sibTransId="{E709D95F-6623-489D-9896-307FBBF998AC}"/>
    <dgm:cxn modelId="{FBAB1D5B-A07B-44BB-904E-9CC5AD3D1F52}" srcId="{0EEEE6A0-8C03-4EEF-BBD9-B91126DFF047}" destId="{4F37A144-9269-4548-8756-39B380949671}" srcOrd="8" destOrd="0" parTransId="{6CDCCA17-EE88-43D4-8080-5F090ED904C7}" sibTransId="{68F49CC6-EBD0-4A66-90F1-F3EB77B40AE5}"/>
    <dgm:cxn modelId="{92C0D54F-5898-441C-8291-B014DA8320B6}" srcId="{0EEEE6A0-8C03-4EEF-BBD9-B91126DFF047}" destId="{FA510D57-AA49-481F-8E5C-B98F489526F2}" srcOrd="9" destOrd="0" parTransId="{A43EF8A3-DAFF-41DA-9377-F065A766F5A5}" sibTransId="{27E790E3-3808-4EE5-BD71-93AF8E2D9A06}"/>
    <dgm:cxn modelId="{D3101B56-7031-4435-9747-28B5EC13058C}" srcId="{0EEEE6A0-8C03-4EEF-BBD9-B91126DFF047}" destId="{2F136385-C1CE-4939-B69A-2F3C90F1048E}" srcOrd="0" destOrd="0" parTransId="{147DB43D-B021-4900-B869-E67359EED497}" sibTransId="{B54004F2-5869-4DF5-9C90-051CBEBD213E}"/>
    <dgm:cxn modelId="{FAE4837D-3286-4C3F-9ACE-B22E2D2E20DF}" srcId="{0EEEE6A0-8C03-4EEF-BBD9-B91126DFF047}" destId="{B50274BF-8DC2-4540-91C3-2C7D5D22A9BD}" srcOrd="7" destOrd="0" parTransId="{AFFDFBAE-8E84-4DFD-8815-0F76DBF3063A}" sibTransId="{E6930066-9E28-4D78-B724-66239B0C9D6B}"/>
    <dgm:cxn modelId="{BA74E983-C658-4B51-B8AD-2CC0483B8B6A}" srcId="{0EEEE6A0-8C03-4EEF-BBD9-B91126DFF047}" destId="{85DB19AD-5EE2-40AC-92C0-3DBD2197CAFC}" srcOrd="3" destOrd="0" parTransId="{5DACCCE4-EC38-4CF5-9ED9-2AC3C999B0C9}" sibTransId="{C6E19003-63DE-4AF7-A081-FEB195E32520}"/>
    <dgm:cxn modelId="{D99E5F89-8304-4747-8403-0A0A016EF567}" type="presOf" srcId="{E58F7589-AC2E-494B-85B1-D14C7EE28CE6}" destId="{8F96ABC7-6119-4176-8346-C65F3272F1A7}" srcOrd="0" destOrd="0" presId="urn:microsoft.com/office/officeart/2005/8/layout/pyramid2"/>
    <dgm:cxn modelId="{A80F418F-4098-4906-AAA4-7A17C759BEE6}" srcId="{0EEEE6A0-8C03-4EEF-BBD9-B91126DFF047}" destId="{E58F7589-AC2E-494B-85B1-D14C7EE28CE6}" srcOrd="5" destOrd="0" parTransId="{F5F5A585-04AA-447B-8C17-3C8B75510BBE}" sibTransId="{911FA657-AFD6-45DE-BB6A-398DB75787B7}"/>
    <dgm:cxn modelId="{BA9003A2-0A59-4ADD-8A0E-CD9872F29A43}" type="presOf" srcId="{4F37A144-9269-4548-8756-39B380949671}" destId="{6F101E11-828C-4E20-AD93-70493279E69C}" srcOrd="0" destOrd="0" presId="urn:microsoft.com/office/officeart/2005/8/layout/pyramid2"/>
    <dgm:cxn modelId="{87B99DAE-05B8-4FFD-9433-A1795CD633E5}" srcId="{0EEEE6A0-8C03-4EEF-BBD9-B91126DFF047}" destId="{B92C3994-5F7F-44CC-9A7D-2BC762015C31}" srcOrd="4" destOrd="0" parTransId="{1F816116-E375-48FB-A515-BCC692582B50}" sibTransId="{5EB9D61A-C25C-4562-BFEB-3F796F415C25}"/>
    <dgm:cxn modelId="{D5DCA2BE-0E0A-4485-82B7-FECE67C2091C}" type="presOf" srcId="{FBFBD992-BE41-490E-A86F-B70DCA8A9676}" destId="{17BFFFFF-37F5-42B1-BA4E-973A64D16587}" srcOrd="0" destOrd="0" presId="urn:microsoft.com/office/officeart/2005/8/layout/pyramid2"/>
    <dgm:cxn modelId="{A1147FC3-827F-4673-B0FD-63978B9134EC}" type="presOf" srcId="{B50274BF-8DC2-4540-91C3-2C7D5D22A9BD}" destId="{DFADCFCE-E834-4F8C-9EBF-90E041EE061A}" srcOrd="0" destOrd="0" presId="urn:microsoft.com/office/officeart/2005/8/layout/pyramid2"/>
    <dgm:cxn modelId="{EF6DEFD3-32B2-4BB2-84A4-D03237580D90}" type="presOf" srcId="{39BA418F-3600-47F7-B55A-002E0255C857}" destId="{9587FD0F-A873-4F9E-91C2-2D00F272F51E}" srcOrd="0" destOrd="0" presId="urn:microsoft.com/office/officeart/2005/8/layout/pyramid2"/>
    <dgm:cxn modelId="{019A81E0-CA9E-46B4-82ED-87E88014EBC6}" type="presOf" srcId="{078FECCF-6044-4059-B543-37646C80C650}" destId="{A2D0D39D-15DE-4CFE-8A26-529B570AB098}" srcOrd="0" destOrd="0" presId="urn:microsoft.com/office/officeart/2005/8/layout/pyramid2"/>
    <dgm:cxn modelId="{ECD6D5E7-06F3-43B8-94AB-67AA7D3F2FAC}" type="presOf" srcId="{FA510D57-AA49-481F-8E5C-B98F489526F2}" destId="{D0707529-174C-4ECC-A690-F65DDF18768E}" srcOrd="0" destOrd="0" presId="urn:microsoft.com/office/officeart/2005/8/layout/pyramid2"/>
    <dgm:cxn modelId="{20466098-F78D-4D96-80F3-F4A5FC355FF6}" type="presParOf" srcId="{4C3DA0C1-9213-4178-AAD6-DE86A65B904D}" destId="{9E7F1304-1B1A-4EB8-A504-ACEE98620F36}" srcOrd="0" destOrd="0" presId="urn:microsoft.com/office/officeart/2005/8/layout/pyramid2"/>
    <dgm:cxn modelId="{124F202A-5B57-4FA0-8812-C571B4BFE399}" type="presParOf" srcId="{4C3DA0C1-9213-4178-AAD6-DE86A65B904D}" destId="{0E990300-79A5-42BA-8DC7-42E39256B51D}" srcOrd="1" destOrd="0" presId="urn:microsoft.com/office/officeart/2005/8/layout/pyramid2"/>
    <dgm:cxn modelId="{05FCAD6E-3DE6-4B4E-A521-B7130726E534}" type="presParOf" srcId="{0E990300-79A5-42BA-8DC7-42E39256B51D}" destId="{64A23347-AB70-4254-912C-6C6599E76429}" srcOrd="0" destOrd="0" presId="urn:microsoft.com/office/officeart/2005/8/layout/pyramid2"/>
    <dgm:cxn modelId="{972877A3-45CF-4B2D-8685-400A839ACCD8}" type="presParOf" srcId="{0E990300-79A5-42BA-8DC7-42E39256B51D}" destId="{94929A46-8B15-4A64-AAFB-CE46FE95096A}" srcOrd="1" destOrd="0" presId="urn:microsoft.com/office/officeart/2005/8/layout/pyramid2"/>
    <dgm:cxn modelId="{1F49C294-8531-4C93-94D8-2A82A006F4F6}" type="presParOf" srcId="{0E990300-79A5-42BA-8DC7-42E39256B51D}" destId="{9587FD0F-A873-4F9E-91C2-2D00F272F51E}" srcOrd="2" destOrd="0" presId="urn:microsoft.com/office/officeart/2005/8/layout/pyramid2"/>
    <dgm:cxn modelId="{659FD7FF-4747-4F5D-8E34-4A7D60410CE9}" type="presParOf" srcId="{0E990300-79A5-42BA-8DC7-42E39256B51D}" destId="{3EBC3B55-4CBE-4C19-BE12-960C535A45E7}" srcOrd="3" destOrd="0" presId="urn:microsoft.com/office/officeart/2005/8/layout/pyramid2"/>
    <dgm:cxn modelId="{1C80DB81-4BEE-4DE2-8A5E-D8FEC483935B}" type="presParOf" srcId="{0E990300-79A5-42BA-8DC7-42E39256B51D}" destId="{A2D0D39D-15DE-4CFE-8A26-529B570AB098}" srcOrd="4" destOrd="0" presId="urn:microsoft.com/office/officeart/2005/8/layout/pyramid2"/>
    <dgm:cxn modelId="{BCAC460A-A68E-4D80-AED7-FE78CC445EA6}" type="presParOf" srcId="{0E990300-79A5-42BA-8DC7-42E39256B51D}" destId="{A59929CC-5B31-46F6-9E45-ECF2E8107186}" srcOrd="5" destOrd="0" presId="urn:microsoft.com/office/officeart/2005/8/layout/pyramid2"/>
    <dgm:cxn modelId="{87459130-9658-4954-A7FC-3CF727A97D7F}" type="presParOf" srcId="{0E990300-79A5-42BA-8DC7-42E39256B51D}" destId="{6599C7CC-AF27-470C-A76E-5126C07AE84A}" srcOrd="6" destOrd="0" presId="urn:microsoft.com/office/officeart/2005/8/layout/pyramid2"/>
    <dgm:cxn modelId="{FD907D7F-2A7F-4560-AF28-66BAFF87AAC0}" type="presParOf" srcId="{0E990300-79A5-42BA-8DC7-42E39256B51D}" destId="{4B1C3752-2D9F-4C28-AF19-8C72F353406C}" srcOrd="7" destOrd="0" presId="urn:microsoft.com/office/officeart/2005/8/layout/pyramid2"/>
    <dgm:cxn modelId="{09D0BDE9-9002-4206-BF2C-7CF33D9D6B58}" type="presParOf" srcId="{0E990300-79A5-42BA-8DC7-42E39256B51D}" destId="{A6B2B324-341A-4FB8-9FD0-4DC5F840B5EC}" srcOrd="8" destOrd="0" presId="urn:microsoft.com/office/officeart/2005/8/layout/pyramid2"/>
    <dgm:cxn modelId="{640CA5CD-59D0-4572-A455-7D7BA5B8973E}" type="presParOf" srcId="{0E990300-79A5-42BA-8DC7-42E39256B51D}" destId="{6F6D71FF-80BC-44EF-BBE9-3FED8C8C930C}" srcOrd="9" destOrd="0" presId="urn:microsoft.com/office/officeart/2005/8/layout/pyramid2"/>
    <dgm:cxn modelId="{7F046716-EE0D-4421-A10F-7D82D5F8D0B7}" type="presParOf" srcId="{0E990300-79A5-42BA-8DC7-42E39256B51D}" destId="{8F96ABC7-6119-4176-8346-C65F3272F1A7}" srcOrd="10" destOrd="0" presId="urn:microsoft.com/office/officeart/2005/8/layout/pyramid2"/>
    <dgm:cxn modelId="{9C512C2E-64D8-4ACA-A77C-66C1E9AEF891}" type="presParOf" srcId="{0E990300-79A5-42BA-8DC7-42E39256B51D}" destId="{43DBB585-A244-4643-A5E4-74408C0567D6}" srcOrd="11" destOrd="0" presId="urn:microsoft.com/office/officeart/2005/8/layout/pyramid2"/>
    <dgm:cxn modelId="{84B66FA7-B5D7-4A07-B25B-606033F26C4E}" type="presParOf" srcId="{0E990300-79A5-42BA-8DC7-42E39256B51D}" destId="{17BFFFFF-37F5-42B1-BA4E-973A64D16587}" srcOrd="12" destOrd="0" presId="urn:microsoft.com/office/officeart/2005/8/layout/pyramid2"/>
    <dgm:cxn modelId="{D848C6C5-327C-44AB-800D-74C70CC83103}" type="presParOf" srcId="{0E990300-79A5-42BA-8DC7-42E39256B51D}" destId="{251FAE92-B2AA-4FED-A7E6-898A11C11E79}" srcOrd="13" destOrd="0" presId="urn:microsoft.com/office/officeart/2005/8/layout/pyramid2"/>
    <dgm:cxn modelId="{4F29D538-890A-4A63-8827-70E5336E8CB9}" type="presParOf" srcId="{0E990300-79A5-42BA-8DC7-42E39256B51D}" destId="{DFADCFCE-E834-4F8C-9EBF-90E041EE061A}" srcOrd="14" destOrd="0" presId="urn:microsoft.com/office/officeart/2005/8/layout/pyramid2"/>
    <dgm:cxn modelId="{4B421B1D-F778-46AF-995C-ACBCE3C13064}" type="presParOf" srcId="{0E990300-79A5-42BA-8DC7-42E39256B51D}" destId="{57A04071-EE5E-4CC6-8B48-B765C2CBD4B2}" srcOrd="15" destOrd="0" presId="urn:microsoft.com/office/officeart/2005/8/layout/pyramid2"/>
    <dgm:cxn modelId="{30C583BC-1564-4088-8C0D-29565ED55778}" type="presParOf" srcId="{0E990300-79A5-42BA-8DC7-42E39256B51D}" destId="{6F101E11-828C-4E20-AD93-70493279E69C}" srcOrd="16" destOrd="0" presId="urn:microsoft.com/office/officeart/2005/8/layout/pyramid2"/>
    <dgm:cxn modelId="{42F9905E-13E0-4529-B5B5-89642B71D49D}" type="presParOf" srcId="{0E990300-79A5-42BA-8DC7-42E39256B51D}" destId="{55CCF70C-B7F7-4B37-ADB4-5CBAC30CA6A7}" srcOrd="17" destOrd="0" presId="urn:microsoft.com/office/officeart/2005/8/layout/pyramid2"/>
    <dgm:cxn modelId="{1A88C370-D6E8-43FD-8316-9CF458AAEC65}" type="presParOf" srcId="{0E990300-79A5-42BA-8DC7-42E39256B51D}" destId="{D0707529-174C-4ECC-A690-F65DDF18768E}" srcOrd="18" destOrd="0" presId="urn:microsoft.com/office/officeart/2005/8/layout/pyramid2"/>
    <dgm:cxn modelId="{EE11CC7B-729A-4C84-A820-B2A6B18D60E0}" type="presParOf" srcId="{0E990300-79A5-42BA-8DC7-42E39256B51D}" destId="{69C5D4C3-1ABC-430C-BD63-851D5CC61356}" srcOrd="1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EEEE6A0-8C03-4EEF-BBD9-B91126DFF047}" type="doc">
      <dgm:prSet loTypeId="urn:microsoft.com/office/officeart/2005/8/layout/pyramid2" loCatId="list" qsTypeId="urn:microsoft.com/office/officeart/2005/8/quickstyle/3d3" qsCatId="3D" csTypeId="urn:microsoft.com/office/officeart/2005/8/colors/accent1_2" csCatId="accent1" phldr="1"/>
      <dgm:spPr/>
    </dgm:pt>
    <dgm:pt modelId="{2F136385-C1CE-4939-B69A-2F3C90F1048E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b="1" dirty="0"/>
            <a:t>Труднее выполняют многоэтапные поручения</a:t>
          </a:r>
        </a:p>
      </dgm:t>
    </dgm:pt>
    <dgm:pt modelId="{147DB43D-B021-4900-B869-E67359EED497}" type="parTrans" cxnId="{D3101B56-7031-4435-9747-28B5EC13058C}">
      <dgm:prSet/>
      <dgm:spPr/>
      <dgm:t>
        <a:bodyPr/>
        <a:lstStyle/>
        <a:p>
          <a:endParaRPr lang="ru-RU"/>
        </a:p>
      </dgm:t>
    </dgm:pt>
    <dgm:pt modelId="{B54004F2-5869-4DF5-9C90-051CBEBD213E}" type="sibTrans" cxnId="{D3101B56-7031-4435-9747-28B5EC13058C}">
      <dgm:prSet/>
      <dgm:spPr/>
      <dgm:t>
        <a:bodyPr/>
        <a:lstStyle/>
        <a:p>
          <a:endParaRPr lang="ru-RU"/>
        </a:p>
      </dgm:t>
    </dgm:pt>
    <dgm:pt modelId="{078FECCF-6044-4059-B543-37646C80C650}">
      <dgm:prSet phldrT="[Текст]"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b="1" dirty="0"/>
            <a:t>Лучше выполняют задания при ярком свете</a:t>
          </a:r>
        </a:p>
      </dgm:t>
    </dgm:pt>
    <dgm:pt modelId="{C84D82B4-1271-43E5-A676-17B7F71A9769}" type="parTrans" cxnId="{8097182D-0F28-40E1-A96E-F33AD5090B81}">
      <dgm:prSet/>
      <dgm:spPr/>
      <dgm:t>
        <a:bodyPr/>
        <a:lstStyle/>
        <a:p>
          <a:endParaRPr lang="ru-RU"/>
        </a:p>
      </dgm:t>
    </dgm:pt>
    <dgm:pt modelId="{E709D95F-6623-489D-9896-307FBBF998AC}" type="sibTrans" cxnId="{8097182D-0F28-40E1-A96E-F33AD5090B81}">
      <dgm:prSet/>
      <dgm:spPr/>
      <dgm:t>
        <a:bodyPr/>
        <a:lstStyle/>
        <a:p>
          <a:endParaRPr lang="ru-RU"/>
        </a:p>
      </dgm:t>
    </dgm:pt>
    <dgm:pt modelId="{E58F7589-AC2E-494B-85B1-D14C7EE28CE6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b="1" dirty="0"/>
            <a:t>Развита крупная моторика</a:t>
          </a:r>
        </a:p>
      </dgm:t>
    </dgm:pt>
    <dgm:pt modelId="{F5F5A585-04AA-447B-8C17-3C8B75510BBE}" type="parTrans" cxnId="{A80F418F-4098-4906-AAA4-7A17C759BEE6}">
      <dgm:prSet/>
      <dgm:spPr/>
      <dgm:t>
        <a:bodyPr/>
        <a:lstStyle/>
        <a:p>
          <a:endParaRPr lang="ru-RU"/>
        </a:p>
      </dgm:t>
    </dgm:pt>
    <dgm:pt modelId="{911FA657-AFD6-45DE-BB6A-398DB75787B7}" type="sibTrans" cxnId="{A80F418F-4098-4906-AAA4-7A17C759BEE6}">
      <dgm:prSet/>
      <dgm:spPr/>
      <dgm:t>
        <a:bodyPr/>
        <a:lstStyle/>
        <a:p>
          <a:endParaRPr lang="ru-RU"/>
        </a:p>
      </dgm:t>
    </dgm:pt>
    <dgm:pt modelId="{FBFBD992-BE41-490E-A86F-B70DCA8A9676}">
      <dgm:prSet phldrT="[Текст]" custT="1"/>
      <dgm:spPr>
        <a:solidFill>
          <a:schemeClr val="accent2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b="1" dirty="0"/>
            <a:t>Ориентация в пространстве развита лучше, нужно много места и пространства для игр и занятий</a:t>
          </a:r>
        </a:p>
      </dgm:t>
    </dgm:pt>
    <dgm:pt modelId="{02225BE3-4CD4-4BB2-A244-965A11FAE40F}" type="parTrans" cxnId="{11B99E15-3884-4B28-A9D8-670C5D648399}">
      <dgm:prSet/>
      <dgm:spPr/>
      <dgm:t>
        <a:bodyPr/>
        <a:lstStyle/>
        <a:p>
          <a:endParaRPr lang="ru-RU"/>
        </a:p>
      </dgm:t>
    </dgm:pt>
    <dgm:pt modelId="{C620625C-01F1-4FDD-B3D2-C98C10726439}" type="sibTrans" cxnId="{11B99E15-3884-4B28-A9D8-670C5D648399}">
      <dgm:prSet/>
      <dgm:spPr/>
      <dgm:t>
        <a:bodyPr/>
        <a:lstStyle/>
        <a:p>
          <a:endParaRPr lang="ru-RU"/>
        </a:p>
      </dgm:t>
    </dgm:pt>
    <dgm:pt modelId="{B50274BF-8DC2-4540-91C3-2C7D5D22A9BD}">
      <dgm:prSet phldrT="[Текст]"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b="1" dirty="0"/>
            <a:t>Любят соревноваться, не завидуют, не обижаются, гордятся лидерами.</a:t>
          </a:r>
        </a:p>
      </dgm:t>
    </dgm:pt>
    <dgm:pt modelId="{AFFDFBAE-8E84-4DFD-8815-0F76DBF3063A}" type="parTrans" cxnId="{FAE4837D-3286-4C3F-9ACE-B22E2D2E20DF}">
      <dgm:prSet/>
      <dgm:spPr/>
      <dgm:t>
        <a:bodyPr/>
        <a:lstStyle/>
        <a:p>
          <a:endParaRPr lang="ru-RU"/>
        </a:p>
      </dgm:t>
    </dgm:pt>
    <dgm:pt modelId="{E6930066-9E28-4D78-B724-66239B0C9D6B}" type="sibTrans" cxnId="{FAE4837D-3286-4C3F-9ACE-B22E2D2E20DF}">
      <dgm:prSet/>
      <dgm:spPr/>
      <dgm:t>
        <a:bodyPr/>
        <a:lstStyle/>
        <a:p>
          <a:endParaRPr lang="ru-RU"/>
        </a:p>
      </dgm:t>
    </dgm:pt>
    <dgm:pt modelId="{FA510D57-AA49-481F-8E5C-B98F489526F2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b="1" dirty="0"/>
            <a:t>Чутки к ласке, отзывчивы на объятья, но сами редко проявляют словами эмоции, первыми к взрослому не прикасаются. Потребность в телесном контакте.</a:t>
          </a:r>
        </a:p>
      </dgm:t>
    </dgm:pt>
    <dgm:pt modelId="{A43EF8A3-DAFF-41DA-9377-F065A766F5A5}" type="parTrans" cxnId="{92C0D54F-5898-441C-8291-B014DA8320B6}">
      <dgm:prSet/>
      <dgm:spPr/>
      <dgm:t>
        <a:bodyPr/>
        <a:lstStyle/>
        <a:p>
          <a:endParaRPr lang="ru-RU"/>
        </a:p>
      </dgm:t>
    </dgm:pt>
    <dgm:pt modelId="{27E790E3-3808-4EE5-BD71-93AF8E2D9A06}" type="sibTrans" cxnId="{92C0D54F-5898-441C-8291-B014DA8320B6}">
      <dgm:prSet/>
      <dgm:spPr/>
      <dgm:t>
        <a:bodyPr/>
        <a:lstStyle/>
        <a:p>
          <a:endParaRPr lang="ru-RU"/>
        </a:p>
      </dgm:t>
    </dgm:pt>
    <dgm:pt modelId="{B92C3994-5F7F-44CC-9A7D-2BC762015C31}">
      <dgm:prSet phldrT="[Текст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ru-RU" sz="1100" b="1" dirty="0"/>
            <a:t>Чутки к состоянию взрослых, реагируют мгновенно: становятся раздраженными, возбужденными, ведут себя неадекватно.</a:t>
          </a:r>
        </a:p>
      </dgm:t>
    </dgm:pt>
    <dgm:pt modelId="{1F816116-E375-48FB-A515-BCC692582B50}" type="parTrans" cxnId="{87B99DAE-05B8-4FFD-9433-A1795CD633E5}">
      <dgm:prSet/>
      <dgm:spPr/>
      <dgm:t>
        <a:bodyPr/>
        <a:lstStyle/>
        <a:p>
          <a:endParaRPr lang="ru-RU"/>
        </a:p>
      </dgm:t>
    </dgm:pt>
    <dgm:pt modelId="{5EB9D61A-C25C-4562-BFEB-3F796F415C25}" type="sibTrans" cxnId="{87B99DAE-05B8-4FFD-9433-A1795CD633E5}">
      <dgm:prSet/>
      <dgm:spPr/>
      <dgm:t>
        <a:bodyPr/>
        <a:lstStyle/>
        <a:p>
          <a:endParaRPr lang="ru-RU"/>
        </a:p>
      </dgm:t>
    </dgm:pt>
    <dgm:pt modelId="{EA1B9303-57D6-48B6-A9F7-299CF2D68CB0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b="1" dirty="0"/>
            <a:t>Им важно понять принцип и смысл задания, труднее воспринимать объяснения «от простого к сложному»</a:t>
          </a:r>
        </a:p>
      </dgm:t>
    </dgm:pt>
    <dgm:pt modelId="{6BA173E6-5823-4BFD-90F1-D643FE09C4DF}" type="parTrans" cxnId="{92732E54-B271-45BE-9567-9E63B016EDEA}">
      <dgm:prSet/>
      <dgm:spPr/>
      <dgm:t>
        <a:bodyPr/>
        <a:lstStyle/>
        <a:p>
          <a:endParaRPr lang="ru-RU"/>
        </a:p>
      </dgm:t>
    </dgm:pt>
    <dgm:pt modelId="{CC95D3DA-2870-4F53-B01D-543C8A8E19DA}" type="sibTrans" cxnId="{92732E54-B271-45BE-9567-9E63B016EDEA}">
      <dgm:prSet/>
      <dgm:spPr/>
      <dgm:t>
        <a:bodyPr/>
        <a:lstStyle/>
        <a:p>
          <a:endParaRPr lang="ru-RU"/>
        </a:p>
      </dgm:t>
    </dgm:pt>
    <dgm:pt modelId="{B212DAA3-8BE7-46ED-B260-9B1CF12A455E}">
      <dgm:prSet phldrT="[Текст]"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100" b="1" dirty="0"/>
            <a:t>Важно достичь собственную цель, а не ту, которую предлагает взрослый. Стремятся понять главный принцип, смысл, хотят сами его обнаружить </a:t>
          </a:r>
        </a:p>
      </dgm:t>
    </dgm:pt>
    <dgm:pt modelId="{8A12857E-A556-41A9-BBFF-D5E6D7521A43}" type="parTrans" cxnId="{F42488C5-96B4-48DD-A817-E07A9D9435F0}">
      <dgm:prSet/>
      <dgm:spPr/>
      <dgm:t>
        <a:bodyPr/>
        <a:lstStyle/>
        <a:p>
          <a:endParaRPr lang="ru-RU"/>
        </a:p>
      </dgm:t>
    </dgm:pt>
    <dgm:pt modelId="{389AB236-F451-46AA-8EF8-0A8F2670772A}" type="sibTrans" cxnId="{F42488C5-96B4-48DD-A817-E07A9D9435F0}">
      <dgm:prSet/>
      <dgm:spPr/>
      <dgm:t>
        <a:bodyPr/>
        <a:lstStyle/>
        <a:p>
          <a:endParaRPr lang="ru-RU"/>
        </a:p>
      </dgm:t>
    </dgm:pt>
    <dgm:pt modelId="{33C4BB74-DBCF-4E74-BE99-C2FA773FBD15}">
      <dgm:prSet custT="1"/>
      <dgm:spPr/>
      <dgm:t>
        <a:bodyPr/>
        <a:lstStyle/>
        <a:p>
          <a:r>
            <a:rPr lang="ru-RU" sz="1100" b="1" dirty="0"/>
            <a:t>Сложно выразить мысль словами, помогают жестами. </a:t>
          </a:r>
          <a:br>
            <a:rPr lang="ru-RU" sz="1100" b="1" dirty="0"/>
          </a:br>
          <a:r>
            <a:rPr lang="ru-RU" sz="1100" b="1" dirty="0"/>
            <a:t>По лицу не видна работа мысли: кажется, что не поняли, были невнимательны.</a:t>
          </a:r>
        </a:p>
      </dgm:t>
    </dgm:pt>
    <dgm:pt modelId="{E1040E1B-660B-4A6F-9704-681CD736A598}" type="parTrans" cxnId="{F3E610EC-708F-41E5-88EE-D157CB1D575D}">
      <dgm:prSet/>
      <dgm:spPr/>
      <dgm:t>
        <a:bodyPr/>
        <a:lstStyle/>
        <a:p>
          <a:endParaRPr lang="ru-RU"/>
        </a:p>
      </dgm:t>
    </dgm:pt>
    <dgm:pt modelId="{01C5893B-3D82-4B0E-88D0-82435A63C48A}" type="sibTrans" cxnId="{F3E610EC-708F-41E5-88EE-D157CB1D575D}">
      <dgm:prSet/>
      <dgm:spPr/>
      <dgm:t>
        <a:bodyPr/>
        <a:lstStyle/>
        <a:p>
          <a:endParaRPr lang="ru-RU"/>
        </a:p>
      </dgm:t>
    </dgm:pt>
    <dgm:pt modelId="{4C3DA0C1-9213-4178-AAD6-DE86A65B904D}" type="pres">
      <dgm:prSet presAssocID="{0EEEE6A0-8C03-4EEF-BBD9-B91126DFF047}" presName="compositeShape" presStyleCnt="0">
        <dgm:presLayoutVars>
          <dgm:dir/>
          <dgm:resizeHandles/>
        </dgm:presLayoutVars>
      </dgm:prSet>
      <dgm:spPr/>
    </dgm:pt>
    <dgm:pt modelId="{9E7F1304-1B1A-4EB8-A504-ACEE98620F36}" type="pres">
      <dgm:prSet presAssocID="{0EEEE6A0-8C03-4EEF-BBD9-B91126DFF047}" presName="pyramid" presStyleLbl="node1" presStyleIdx="0" presStyleCnt="1" custLinFactNeighborX="1410" custLinFactNeighborY="-19"/>
      <dgm:spPr>
        <a:solidFill>
          <a:schemeClr val="bg2">
            <a:lumMod val="90000"/>
          </a:schemeClr>
        </a:solidFill>
      </dgm:spPr>
    </dgm:pt>
    <dgm:pt modelId="{0E990300-79A5-42BA-8DC7-42E39256B51D}" type="pres">
      <dgm:prSet presAssocID="{0EEEE6A0-8C03-4EEF-BBD9-B91126DFF047}" presName="theList" presStyleCnt="0"/>
      <dgm:spPr/>
    </dgm:pt>
    <dgm:pt modelId="{64A23347-AB70-4254-912C-6C6599E76429}" type="pres">
      <dgm:prSet presAssocID="{2F136385-C1CE-4939-B69A-2F3C90F1048E}" presName="aNode" presStyleLbl="fgAcc1" presStyleIdx="0" presStyleCnt="10" custScaleX="127289" custScaleY="264565" custLinFactY="206259" custLinFactNeighborX="1095" custLinFactNeighborY="300000">
        <dgm:presLayoutVars>
          <dgm:bulletEnabled val="1"/>
        </dgm:presLayoutVars>
      </dgm:prSet>
      <dgm:spPr/>
    </dgm:pt>
    <dgm:pt modelId="{94929A46-8B15-4A64-AAFB-CE46FE95096A}" type="pres">
      <dgm:prSet presAssocID="{2F136385-C1CE-4939-B69A-2F3C90F1048E}" presName="aSpace" presStyleCnt="0"/>
      <dgm:spPr/>
    </dgm:pt>
    <dgm:pt modelId="{2CC10A53-ADA4-4077-B1AD-2A6D468BC465}" type="pres">
      <dgm:prSet presAssocID="{EA1B9303-57D6-48B6-A9F7-299CF2D68CB0}" presName="aNode" presStyleLbl="fgAcc1" presStyleIdx="1" presStyleCnt="10" custScaleX="128191" custScaleY="339849" custLinFactY="200000" custLinFactNeighborX="-285" custLinFactNeighborY="250067">
        <dgm:presLayoutVars>
          <dgm:bulletEnabled val="1"/>
        </dgm:presLayoutVars>
      </dgm:prSet>
      <dgm:spPr/>
    </dgm:pt>
    <dgm:pt modelId="{111F05C5-5CCF-48E6-80DE-B56DED2A8995}" type="pres">
      <dgm:prSet presAssocID="{EA1B9303-57D6-48B6-A9F7-299CF2D68CB0}" presName="aSpace" presStyleCnt="0"/>
      <dgm:spPr/>
    </dgm:pt>
    <dgm:pt modelId="{A2D0D39D-15DE-4CFE-8A26-529B570AB098}" type="pres">
      <dgm:prSet presAssocID="{078FECCF-6044-4059-B543-37646C80C650}" presName="aNode" presStyleLbl="fgAcc1" presStyleIdx="2" presStyleCnt="10" custScaleX="128191" custScaleY="225492" custLinFactY="182103" custLinFactNeighborX="1546" custLinFactNeighborY="200000">
        <dgm:presLayoutVars>
          <dgm:bulletEnabled val="1"/>
        </dgm:presLayoutVars>
      </dgm:prSet>
      <dgm:spPr/>
    </dgm:pt>
    <dgm:pt modelId="{A59929CC-5B31-46F6-9E45-ECF2E8107186}" type="pres">
      <dgm:prSet presAssocID="{078FECCF-6044-4059-B543-37646C80C650}" presName="aSpace" presStyleCnt="0"/>
      <dgm:spPr/>
    </dgm:pt>
    <dgm:pt modelId="{99F3CAB0-40DF-43F8-9A6B-873DC90911E0}" type="pres">
      <dgm:prSet presAssocID="{B212DAA3-8BE7-46ED-B260-9B1CF12A455E}" presName="aNode" presStyleLbl="fgAcc1" presStyleIdx="3" presStyleCnt="10" custScaleX="128191" custScaleY="316043" custLinFactY="196771" custLinFactNeighborX="-285" custLinFactNeighborY="200000">
        <dgm:presLayoutVars>
          <dgm:bulletEnabled val="1"/>
        </dgm:presLayoutVars>
      </dgm:prSet>
      <dgm:spPr/>
    </dgm:pt>
    <dgm:pt modelId="{DA307643-A69E-4CE1-8FA3-E683262F1031}" type="pres">
      <dgm:prSet presAssocID="{B212DAA3-8BE7-46ED-B260-9B1CF12A455E}" presName="aSpace" presStyleCnt="0"/>
      <dgm:spPr/>
    </dgm:pt>
    <dgm:pt modelId="{A6B2B324-341A-4FB8-9FD0-4DC5F840B5EC}" type="pres">
      <dgm:prSet presAssocID="{B92C3994-5F7F-44CC-9A7D-2BC762015C31}" presName="aNode" presStyleLbl="fgAcc1" presStyleIdx="4" presStyleCnt="10" custScaleX="128191" custScaleY="283097" custLinFactY="184788" custLinFactNeighborX="-285" custLinFactNeighborY="200000">
        <dgm:presLayoutVars>
          <dgm:bulletEnabled val="1"/>
        </dgm:presLayoutVars>
      </dgm:prSet>
      <dgm:spPr/>
    </dgm:pt>
    <dgm:pt modelId="{6F6D71FF-80BC-44EF-BBE9-3FED8C8C930C}" type="pres">
      <dgm:prSet presAssocID="{B92C3994-5F7F-44CC-9A7D-2BC762015C31}" presName="aSpace" presStyleCnt="0"/>
      <dgm:spPr/>
    </dgm:pt>
    <dgm:pt modelId="{F2FCB478-B7E8-4501-9CE8-B6A90A941458}" type="pres">
      <dgm:prSet presAssocID="{33C4BB74-DBCF-4E74-BE99-C2FA773FBD15}" presName="aNode" presStyleLbl="fgAcc1" presStyleIdx="5" presStyleCnt="10" custScaleX="128191" custScaleY="352909" custLinFactY="172287" custLinFactNeighborX="-285" custLinFactNeighborY="200000">
        <dgm:presLayoutVars>
          <dgm:bulletEnabled val="1"/>
        </dgm:presLayoutVars>
      </dgm:prSet>
      <dgm:spPr/>
    </dgm:pt>
    <dgm:pt modelId="{7802D2E4-27F0-49CC-B943-907CCC5A813D}" type="pres">
      <dgm:prSet presAssocID="{33C4BB74-DBCF-4E74-BE99-C2FA773FBD15}" presName="aSpace" presStyleCnt="0"/>
      <dgm:spPr/>
    </dgm:pt>
    <dgm:pt modelId="{8F96ABC7-6119-4176-8346-C65F3272F1A7}" type="pres">
      <dgm:prSet presAssocID="{E58F7589-AC2E-494B-85B1-D14C7EE28CE6}" presName="aNode" presStyleLbl="fgAcc1" presStyleIdx="6" presStyleCnt="10" custScaleX="128191" custScaleY="246494" custLinFactY="191276" custLinFactNeighborX="-285" custLinFactNeighborY="200000">
        <dgm:presLayoutVars>
          <dgm:bulletEnabled val="1"/>
        </dgm:presLayoutVars>
      </dgm:prSet>
      <dgm:spPr/>
    </dgm:pt>
    <dgm:pt modelId="{43DBB585-A244-4643-A5E4-74408C0567D6}" type="pres">
      <dgm:prSet presAssocID="{E58F7589-AC2E-494B-85B1-D14C7EE28CE6}" presName="aSpace" presStyleCnt="0"/>
      <dgm:spPr/>
    </dgm:pt>
    <dgm:pt modelId="{17BFFFFF-37F5-42B1-BA4E-973A64D16587}" type="pres">
      <dgm:prSet presAssocID="{FBFBD992-BE41-490E-A86F-B70DCA8A9676}" presName="aNode" presStyleLbl="fgAcc1" presStyleIdx="7" presStyleCnt="10" custScaleX="128191" custScaleY="208516" custLinFactY="197293" custLinFactNeighborX="-285" custLinFactNeighborY="200000">
        <dgm:presLayoutVars>
          <dgm:bulletEnabled val="1"/>
        </dgm:presLayoutVars>
      </dgm:prSet>
      <dgm:spPr/>
    </dgm:pt>
    <dgm:pt modelId="{251FAE92-B2AA-4FED-A7E6-898A11C11E79}" type="pres">
      <dgm:prSet presAssocID="{FBFBD992-BE41-490E-A86F-B70DCA8A9676}" presName="aSpace" presStyleCnt="0"/>
      <dgm:spPr/>
    </dgm:pt>
    <dgm:pt modelId="{DFADCFCE-E834-4F8C-9EBF-90E041EE061A}" type="pres">
      <dgm:prSet presAssocID="{B50274BF-8DC2-4540-91C3-2C7D5D22A9BD}" presName="aNode" presStyleLbl="fgAcc1" presStyleIdx="8" presStyleCnt="10" custScaleX="128191" custScaleY="298208" custLinFactY="197118" custLinFactNeighborX="-285" custLinFactNeighborY="200000">
        <dgm:presLayoutVars>
          <dgm:bulletEnabled val="1"/>
        </dgm:presLayoutVars>
      </dgm:prSet>
      <dgm:spPr/>
    </dgm:pt>
    <dgm:pt modelId="{57A04071-EE5E-4CC6-8B48-B765C2CBD4B2}" type="pres">
      <dgm:prSet presAssocID="{B50274BF-8DC2-4540-91C3-2C7D5D22A9BD}" presName="aSpace" presStyleCnt="0"/>
      <dgm:spPr/>
    </dgm:pt>
    <dgm:pt modelId="{D0707529-174C-4ECC-A690-F65DDF18768E}" type="pres">
      <dgm:prSet presAssocID="{FA510D57-AA49-481F-8E5C-B98F489526F2}" presName="aNode" presStyleLbl="fgAcc1" presStyleIdx="9" presStyleCnt="10" custScaleX="128191" custScaleY="304317" custLinFactY="195589" custLinFactNeighborX="-285" custLinFactNeighborY="200000">
        <dgm:presLayoutVars>
          <dgm:bulletEnabled val="1"/>
        </dgm:presLayoutVars>
      </dgm:prSet>
      <dgm:spPr/>
    </dgm:pt>
    <dgm:pt modelId="{69C5D4C3-1ABC-430C-BD63-851D5CC61356}" type="pres">
      <dgm:prSet presAssocID="{FA510D57-AA49-481F-8E5C-B98F489526F2}" presName="aSpace" presStyleCnt="0"/>
      <dgm:spPr/>
    </dgm:pt>
  </dgm:ptLst>
  <dgm:cxnLst>
    <dgm:cxn modelId="{20BB7705-659D-4952-BE94-202B755589B2}" type="presOf" srcId="{33C4BB74-DBCF-4E74-BE99-C2FA773FBD15}" destId="{F2FCB478-B7E8-4501-9CE8-B6A90A941458}" srcOrd="0" destOrd="0" presId="urn:microsoft.com/office/officeart/2005/8/layout/pyramid2"/>
    <dgm:cxn modelId="{11B99E15-3884-4B28-A9D8-670C5D648399}" srcId="{0EEEE6A0-8C03-4EEF-BBD9-B91126DFF047}" destId="{FBFBD992-BE41-490E-A86F-B70DCA8A9676}" srcOrd="7" destOrd="0" parTransId="{02225BE3-4CD4-4BB2-A244-965A11FAE40F}" sibTransId="{C620625C-01F1-4FDD-B3D2-C98C10726439}"/>
    <dgm:cxn modelId="{52DDB51D-93E3-4846-B518-7AF4D9A71FA3}" type="presOf" srcId="{B50274BF-8DC2-4540-91C3-2C7D5D22A9BD}" destId="{DFADCFCE-E834-4F8C-9EBF-90E041EE061A}" srcOrd="0" destOrd="0" presId="urn:microsoft.com/office/officeart/2005/8/layout/pyramid2"/>
    <dgm:cxn modelId="{07376A25-0DB7-41EE-84D1-11D009F46E2A}" type="presOf" srcId="{EA1B9303-57D6-48B6-A9F7-299CF2D68CB0}" destId="{2CC10A53-ADA4-4077-B1AD-2A6D468BC465}" srcOrd="0" destOrd="0" presId="urn:microsoft.com/office/officeart/2005/8/layout/pyramid2"/>
    <dgm:cxn modelId="{8097182D-0F28-40E1-A96E-F33AD5090B81}" srcId="{0EEEE6A0-8C03-4EEF-BBD9-B91126DFF047}" destId="{078FECCF-6044-4059-B543-37646C80C650}" srcOrd="2" destOrd="0" parTransId="{C84D82B4-1271-43E5-A676-17B7F71A9769}" sibTransId="{E709D95F-6623-489D-9896-307FBBF998AC}"/>
    <dgm:cxn modelId="{4ABF532E-586B-4E9C-BF7C-D44698B233F8}" type="presOf" srcId="{B92C3994-5F7F-44CC-9A7D-2BC762015C31}" destId="{A6B2B324-341A-4FB8-9FD0-4DC5F840B5EC}" srcOrd="0" destOrd="0" presId="urn:microsoft.com/office/officeart/2005/8/layout/pyramid2"/>
    <dgm:cxn modelId="{EA25EF65-C22C-4453-B96A-21F18C43A03A}" type="presOf" srcId="{FA510D57-AA49-481F-8E5C-B98F489526F2}" destId="{D0707529-174C-4ECC-A690-F65DDF18768E}" srcOrd="0" destOrd="0" presId="urn:microsoft.com/office/officeart/2005/8/layout/pyramid2"/>
    <dgm:cxn modelId="{92C0D54F-5898-441C-8291-B014DA8320B6}" srcId="{0EEEE6A0-8C03-4EEF-BBD9-B91126DFF047}" destId="{FA510D57-AA49-481F-8E5C-B98F489526F2}" srcOrd="9" destOrd="0" parTransId="{A43EF8A3-DAFF-41DA-9377-F065A766F5A5}" sibTransId="{27E790E3-3808-4EE5-BD71-93AF8E2D9A06}"/>
    <dgm:cxn modelId="{92732E54-B271-45BE-9567-9E63B016EDEA}" srcId="{0EEEE6A0-8C03-4EEF-BBD9-B91126DFF047}" destId="{EA1B9303-57D6-48B6-A9F7-299CF2D68CB0}" srcOrd="1" destOrd="0" parTransId="{6BA173E6-5823-4BFD-90F1-D643FE09C4DF}" sibTransId="{CC95D3DA-2870-4F53-B01D-543C8A8E19DA}"/>
    <dgm:cxn modelId="{D3101B56-7031-4435-9747-28B5EC13058C}" srcId="{0EEEE6A0-8C03-4EEF-BBD9-B91126DFF047}" destId="{2F136385-C1CE-4939-B69A-2F3C90F1048E}" srcOrd="0" destOrd="0" parTransId="{147DB43D-B021-4900-B869-E67359EED497}" sibTransId="{B54004F2-5869-4DF5-9C90-051CBEBD213E}"/>
    <dgm:cxn modelId="{7444AC58-85FA-4A15-8A85-7B7A7F6B5A43}" type="presOf" srcId="{B212DAA3-8BE7-46ED-B260-9B1CF12A455E}" destId="{99F3CAB0-40DF-43F8-9A6B-873DC90911E0}" srcOrd="0" destOrd="0" presId="urn:microsoft.com/office/officeart/2005/8/layout/pyramid2"/>
    <dgm:cxn modelId="{FAE4837D-3286-4C3F-9ACE-B22E2D2E20DF}" srcId="{0EEEE6A0-8C03-4EEF-BBD9-B91126DFF047}" destId="{B50274BF-8DC2-4540-91C3-2C7D5D22A9BD}" srcOrd="8" destOrd="0" parTransId="{AFFDFBAE-8E84-4DFD-8815-0F76DBF3063A}" sibTransId="{E6930066-9E28-4D78-B724-66239B0C9D6B}"/>
    <dgm:cxn modelId="{DE61928A-D550-4E1E-B627-CDFA86D1B426}" type="presOf" srcId="{FBFBD992-BE41-490E-A86F-B70DCA8A9676}" destId="{17BFFFFF-37F5-42B1-BA4E-973A64D16587}" srcOrd="0" destOrd="0" presId="urn:microsoft.com/office/officeart/2005/8/layout/pyramid2"/>
    <dgm:cxn modelId="{A80F418F-4098-4906-AAA4-7A17C759BEE6}" srcId="{0EEEE6A0-8C03-4EEF-BBD9-B91126DFF047}" destId="{E58F7589-AC2E-494B-85B1-D14C7EE28CE6}" srcOrd="6" destOrd="0" parTransId="{F5F5A585-04AA-447B-8C17-3C8B75510BBE}" sibTransId="{911FA657-AFD6-45DE-BB6A-398DB75787B7}"/>
    <dgm:cxn modelId="{10CBEE99-BC7E-42A3-AE12-0A28BB0CDA86}" type="presOf" srcId="{0EEEE6A0-8C03-4EEF-BBD9-B91126DFF047}" destId="{4C3DA0C1-9213-4178-AAD6-DE86A65B904D}" srcOrd="0" destOrd="0" presId="urn:microsoft.com/office/officeart/2005/8/layout/pyramid2"/>
    <dgm:cxn modelId="{B9891AA3-2F41-4061-9975-B705A5D3729A}" type="presOf" srcId="{078FECCF-6044-4059-B543-37646C80C650}" destId="{A2D0D39D-15DE-4CFE-8A26-529B570AB098}" srcOrd="0" destOrd="0" presId="urn:microsoft.com/office/officeart/2005/8/layout/pyramid2"/>
    <dgm:cxn modelId="{87B99DAE-05B8-4FFD-9433-A1795CD633E5}" srcId="{0EEEE6A0-8C03-4EEF-BBD9-B91126DFF047}" destId="{B92C3994-5F7F-44CC-9A7D-2BC762015C31}" srcOrd="4" destOrd="0" parTransId="{1F816116-E375-48FB-A515-BCC692582B50}" sibTransId="{5EB9D61A-C25C-4562-BFEB-3F796F415C25}"/>
    <dgm:cxn modelId="{F42488C5-96B4-48DD-A817-E07A9D9435F0}" srcId="{0EEEE6A0-8C03-4EEF-BBD9-B91126DFF047}" destId="{B212DAA3-8BE7-46ED-B260-9B1CF12A455E}" srcOrd="3" destOrd="0" parTransId="{8A12857E-A556-41A9-BBFF-D5E6D7521A43}" sibTransId="{389AB236-F451-46AA-8EF8-0A8F2670772A}"/>
    <dgm:cxn modelId="{1603BFD9-89EE-4C2D-BA14-1157310D277C}" type="presOf" srcId="{E58F7589-AC2E-494B-85B1-D14C7EE28CE6}" destId="{8F96ABC7-6119-4176-8346-C65F3272F1A7}" srcOrd="0" destOrd="0" presId="urn:microsoft.com/office/officeart/2005/8/layout/pyramid2"/>
    <dgm:cxn modelId="{AA55C4DC-63CB-4C98-8CD8-11CA526F4FD7}" type="presOf" srcId="{2F136385-C1CE-4939-B69A-2F3C90F1048E}" destId="{64A23347-AB70-4254-912C-6C6599E76429}" srcOrd="0" destOrd="0" presId="urn:microsoft.com/office/officeart/2005/8/layout/pyramid2"/>
    <dgm:cxn modelId="{F3E610EC-708F-41E5-88EE-D157CB1D575D}" srcId="{0EEEE6A0-8C03-4EEF-BBD9-B91126DFF047}" destId="{33C4BB74-DBCF-4E74-BE99-C2FA773FBD15}" srcOrd="5" destOrd="0" parTransId="{E1040E1B-660B-4A6F-9704-681CD736A598}" sibTransId="{01C5893B-3D82-4B0E-88D0-82435A63C48A}"/>
    <dgm:cxn modelId="{F77972D5-1D95-4284-AFFD-904CFF66D759}" type="presParOf" srcId="{4C3DA0C1-9213-4178-AAD6-DE86A65B904D}" destId="{9E7F1304-1B1A-4EB8-A504-ACEE98620F36}" srcOrd="0" destOrd="0" presId="urn:microsoft.com/office/officeart/2005/8/layout/pyramid2"/>
    <dgm:cxn modelId="{D7F43AAA-DADD-48B5-9235-0D6DB80D0B97}" type="presParOf" srcId="{4C3DA0C1-9213-4178-AAD6-DE86A65B904D}" destId="{0E990300-79A5-42BA-8DC7-42E39256B51D}" srcOrd="1" destOrd="0" presId="urn:microsoft.com/office/officeart/2005/8/layout/pyramid2"/>
    <dgm:cxn modelId="{C9240D14-6EC6-40B9-923C-A059E2B0E98D}" type="presParOf" srcId="{0E990300-79A5-42BA-8DC7-42E39256B51D}" destId="{64A23347-AB70-4254-912C-6C6599E76429}" srcOrd="0" destOrd="0" presId="urn:microsoft.com/office/officeart/2005/8/layout/pyramid2"/>
    <dgm:cxn modelId="{7C70B375-297E-48C7-A0B2-F3D2664EB0F2}" type="presParOf" srcId="{0E990300-79A5-42BA-8DC7-42E39256B51D}" destId="{94929A46-8B15-4A64-AAFB-CE46FE95096A}" srcOrd="1" destOrd="0" presId="urn:microsoft.com/office/officeart/2005/8/layout/pyramid2"/>
    <dgm:cxn modelId="{BF1582E7-065C-408F-82D9-677F93D4929B}" type="presParOf" srcId="{0E990300-79A5-42BA-8DC7-42E39256B51D}" destId="{2CC10A53-ADA4-4077-B1AD-2A6D468BC465}" srcOrd="2" destOrd="0" presId="urn:microsoft.com/office/officeart/2005/8/layout/pyramid2"/>
    <dgm:cxn modelId="{144F6B5E-69CD-414A-834E-98206119DEFB}" type="presParOf" srcId="{0E990300-79A5-42BA-8DC7-42E39256B51D}" destId="{111F05C5-5CCF-48E6-80DE-B56DED2A8995}" srcOrd="3" destOrd="0" presId="urn:microsoft.com/office/officeart/2005/8/layout/pyramid2"/>
    <dgm:cxn modelId="{18AF1A96-3D48-42CA-B0A5-6060B6372BFF}" type="presParOf" srcId="{0E990300-79A5-42BA-8DC7-42E39256B51D}" destId="{A2D0D39D-15DE-4CFE-8A26-529B570AB098}" srcOrd="4" destOrd="0" presId="urn:microsoft.com/office/officeart/2005/8/layout/pyramid2"/>
    <dgm:cxn modelId="{DE72C917-F3B2-42A1-93A3-BFEB12A359A4}" type="presParOf" srcId="{0E990300-79A5-42BA-8DC7-42E39256B51D}" destId="{A59929CC-5B31-46F6-9E45-ECF2E8107186}" srcOrd="5" destOrd="0" presId="urn:microsoft.com/office/officeart/2005/8/layout/pyramid2"/>
    <dgm:cxn modelId="{A05D2D3C-1C77-46AC-A99A-7EF1604A093D}" type="presParOf" srcId="{0E990300-79A5-42BA-8DC7-42E39256B51D}" destId="{99F3CAB0-40DF-43F8-9A6B-873DC90911E0}" srcOrd="6" destOrd="0" presId="urn:microsoft.com/office/officeart/2005/8/layout/pyramid2"/>
    <dgm:cxn modelId="{52187647-BF7F-4F1E-B411-8D4F5B79F7BE}" type="presParOf" srcId="{0E990300-79A5-42BA-8DC7-42E39256B51D}" destId="{DA307643-A69E-4CE1-8FA3-E683262F1031}" srcOrd="7" destOrd="0" presId="urn:microsoft.com/office/officeart/2005/8/layout/pyramid2"/>
    <dgm:cxn modelId="{2A8E05A2-96A8-49D4-9CB1-BB285FCB8D00}" type="presParOf" srcId="{0E990300-79A5-42BA-8DC7-42E39256B51D}" destId="{A6B2B324-341A-4FB8-9FD0-4DC5F840B5EC}" srcOrd="8" destOrd="0" presId="urn:microsoft.com/office/officeart/2005/8/layout/pyramid2"/>
    <dgm:cxn modelId="{28C83621-B625-4CDC-946F-62698E3F5C70}" type="presParOf" srcId="{0E990300-79A5-42BA-8DC7-42E39256B51D}" destId="{6F6D71FF-80BC-44EF-BBE9-3FED8C8C930C}" srcOrd="9" destOrd="0" presId="urn:microsoft.com/office/officeart/2005/8/layout/pyramid2"/>
    <dgm:cxn modelId="{6468C385-9F42-446D-9114-8670628FD6CF}" type="presParOf" srcId="{0E990300-79A5-42BA-8DC7-42E39256B51D}" destId="{F2FCB478-B7E8-4501-9CE8-B6A90A941458}" srcOrd="10" destOrd="0" presId="urn:microsoft.com/office/officeart/2005/8/layout/pyramid2"/>
    <dgm:cxn modelId="{2FF7CD19-AB05-486E-87AE-3DEAB1915932}" type="presParOf" srcId="{0E990300-79A5-42BA-8DC7-42E39256B51D}" destId="{7802D2E4-27F0-49CC-B943-907CCC5A813D}" srcOrd="11" destOrd="0" presId="urn:microsoft.com/office/officeart/2005/8/layout/pyramid2"/>
    <dgm:cxn modelId="{11879074-C0B0-4BAD-A846-29572CA02C9E}" type="presParOf" srcId="{0E990300-79A5-42BA-8DC7-42E39256B51D}" destId="{8F96ABC7-6119-4176-8346-C65F3272F1A7}" srcOrd="12" destOrd="0" presId="urn:microsoft.com/office/officeart/2005/8/layout/pyramid2"/>
    <dgm:cxn modelId="{342124AB-95DF-4EAC-9506-7EA585F940B8}" type="presParOf" srcId="{0E990300-79A5-42BA-8DC7-42E39256B51D}" destId="{43DBB585-A244-4643-A5E4-74408C0567D6}" srcOrd="13" destOrd="0" presId="urn:microsoft.com/office/officeart/2005/8/layout/pyramid2"/>
    <dgm:cxn modelId="{573739D6-FE2C-4565-A100-B4054B989F8D}" type="presParOf" srcId="{0E990300-79A5-42BA-8DC7-42E39256B51D}" destId="{17BFFFFF-37F5-42B1-BA4E-973A64D16587}" srcOrd="14" destOrd="0" presId="urn:microsoft.com/office/officeart/2005/8/layout/pyramid2"/>
    <dgm:cxn modelId="{032C8E6C-7BD5-4A45-A849-3DE3813CEE15}" type="presParOf" srcId="{0E990300-79A5-42BA-8DC7-42E39256B51D}" destId="{251FAE92-B2AA-4FED-A7E6-898A11C11E79}" srcOrd="15" destOrd="0" presId="urn:microsoft.com/office/officeart/2005/8/layout/pyramid2"/>
    <dgm:cxn modelId="{85D94449-5F7C-47F3-BDA1-C261EAEB1DBE}" type="presParOf" srcId="{0E990300-79A5-42BA-8DC7-42E39256B51D}" destId="{DFADCFCE-E834-4F8C-9EBF-90E041EE061A}" srcOrd="16" destOrd="0" presId="urn:microsoft.com/office/officeart/2005/8/layout/pyramid2"/>
    <dgm:cxn modelId="{EEF0B5CE-5C5F-4D00-8F1B-334C9547ED65}" type="presParOf" srcId="{0E990300-79A5-42BA-8DC7-42E39256B51D}" destId="{57A04071-EE5E-4CC6-8B48-B765C2CBD4B2}" srcOrd="17" destOrd="0" presId="urn:microsoft.com/office/officeart/2005/8/layout/pyramid2"/>
    <dgm:cxn modelId="{D4B2460C-F084-4C02-AA10-699888666965}" type="presParOf" srcId="{0E990300-79A5-42BA-8DC7-42E39256B51D}" destId="{D0707529-174C-4ECC-A690-F65DDF18768E}" srcOrd="18" destOrd="0" presId="urn:microsoft.com/office/officeart/2005/8/layout/pyramid2"/>
    <dgm:cxn modelId="{CAC27F6C-4A54-49BF-AA5B-256985762CFF}" type="presParOf" srcId="{0E990300-79A5-42BA-8DC7-42E39256B51D}" destId="{69C5D4C3-1ABC-430C-BD63-851D5CC61356}" srcOrd="1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CE1336A-02AB-4EF1-A4E1-ED201321A6B7}" type="doc">
      <dgm:prSet loTypeId="urn:microsoft.com/office/officeart/2005/8/layout/list1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61C21A8-18A0-4BD1-8336-02B14584F5DF}">
      <dgm:prSet phldrT="[Текст]"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sz="1600" b="1" dirty="0">
              <a:solidFill>
                <a:schemeClr val="bg2">
                  <a:lumMod val="25000"/>
                </a:schemeClr>
              </a:solidFill>
            </a:rPr>
            <a:t>Мини-среды</a:t>
          </a:r>
          <a:r>
            <a:rPr lang="ru-RU" sz="1400" b="1" dirty="0">
              <a:solidFill>
                <a:schemeClr val="bg2">
                  <a:lumMod val="25000"/>
                </a:schemeClr>
              </a:solidFill>
            </a:rPr>
            <a:t> мужского и женского труда, содержащие оборудование, необходимое для формирования мужских и женских умений: </a:t>
          </a:r>
        </a:p>
      </dgm:t>
    </dgm:pt>
    <dgm:pt modelId="{FBD6E2EB-C529-48FA-9E97-EFEA790D10FA}" type="parTrans" cxnId="{A9DA37C3-44B1-4E0F-AC26-81C512646C3A}">
      <dgm:prSet/>
      <dgm:spPr/>
      <dgm:t>
        <a:bodyPr/>
        <a:lstStyle/>
        <a:p>
          <a:endParaRPr lang="ru-RU"/>
        </a:p>
      </dgm:t>
    </dgm:pt>
    <dgm:pt modelId="{1EA52E86-2B70-4D0B-A129-50D236D3CDA6}" type="sibTrans" cxnId="{A9DA37C3-44B1-4E0F-AC26-81C512646C3A}">
      <dgm:prSet/>
      <dgm:spPr/>
      <dgm:t>
        <a:bodyPr/>
        <a:lstStyle/>
        <a:p>
          <a:endParaRPr lang="ru-RU"/>
        </a:p>
      </dgm:t>
    </dgm:pt>
    <dgm:pt modelId="{CD90B707-6F88-4951-961A-C4987C06F6A4}">
      <dgm:prSet phldrT="[Текст]"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ru-RU" sz="1600" b="1" dirty="0">
              <a:solidFill>
                <a:schemeClr val="accent3">
                  <a:lumMod val="75000"/>
                </a:schemeClr>
              </a:solidFill>
            </a:rPr>
            <a:t>Карточки-символы</a:t>
          </a:r>
          <a:r>
            <a:rPr lang="ru-RU" sz="1400" b="1" dirty="0">
              <a:solidFill>
                <a:schemeClr val="accent3">
                  <a:lumMod val="75000"/>
                </a:schemeClr>
              </a:solidFill>
            </a:rPr>
            <a:t> добра, красоты, честности, смелости, силы и т.п., обозначающие социально-ценные качества мальчика и девочки и т.п.</a:t>
          </a:r>
        </a:p>
      </dgm:t>
    </dgm:pt>
    <dgm:pt modelId="{0E347699-9FFF-4BCA-90C4-A8419ACCF2EA}" type="parTrans" cxnId="{1CA128EB-B85A-458E-8D59-D3B3EF85436A}">
      <dgm:prSet/>
      <dgm:spPr/>
      <dgm:t>
        <a:bodyPr/>
        <a:lstStyle/>
        <a:p>
          <a:endParaRPr lang="ru-RU"/>
        </a:p>
      </dgm:t>
    </dgm:pt>
    <dgm:pt modelId="{E62264C8-9772-49DB-85E9-3B8E9E693189}" type="sibTrans" cxnId="{1CA128EB-B85A-458E-8D59-D3B3EF85436A}">
      <dgm:prSet/>
      <dgm:spPr/>
      <dgm:t>
        <a:bodyPr/>
        <a:lstStyle/>
        <a:p>
          <a:endParaRPr lang="ru-RU"/>
        </a:p>
      </dgm:t>
    </dgm:pt>
    <dgm:pt modelId="{77F1034B-269F-41B5-8CDC-29F2D83DA57B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1600" b="1" dirty="0">
              <a:solidFill>
                <a:schemeClr val="accent4">
                  <a:lumMod val="75000"/>
                </a:schemeClr>
              </a:solidFill>
            </a:rPr>
            <a:t>Уголки красоты, </a:t>
          </a:r>
          <a:r>
            <a:rPr lang="ru-RU" sz="1400" b="1" dirty="0">
              <a:solidFill>
                <a:schemeClr val="accent4">
                  <a:lumMod val="75000"/>
                </a:schemeClr>
              </a:solidFill>
            </a:rPr>
            <a:t>позволяющие ребенку самостоятельно навести порядок во внешнем виде;</a:t>
          </a:r>
        </a:p>
      </dgm:t>
    </dgm:pt>
    <dgm:pt modelId="{0F363FE5-685C-410C-97F8-AC47E16FF83F}" type="parTrans" cxnId="{1C8077AC-9756-441D-BD64-9A36F6CE1B3E}">
      <dgm:prSet/>
      <dgm:spPr/>
      <dgm:t>
        <a:bodyPr/>
        <a:lstStyle/>
        <a:p>
          <a:endParaRPr lang="ru-RU"/>
        </a:p>
      </dgm:t>
    </dgm:pt>
    <dgm:pt modelId="{FF03CD8A-DB7A-4C6D-8F80-271E9235DC34}" type="sibTrans" cxnId="{1C8077AC-9756-441D-BD64-9A36F6CE1B3E}">
      <dgm:prSet/>
      <dgm:spPr/>
      <dgm:t>
        <a:bodyPr/>
        <a:lstStyle/>
        <a:p>
          <a:endParaRPr lang="ru-RU"/>
        </a:p>
      </dgm:t>
    </dgm:pt>
    <dgm:pt modelId="{AE0A8840-74EF-4C22-861C-D39FE0620302}">
      <dgm:prSet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400" b="1" dirty="0">
              <a:solidFill>
                <a:schemeClr val="tx2">
                  <a:lumMod val="75000"/>
                </a:schemeClr>
              </a:solidFill>
            </a:rPr>
            <a:t>Куклы-мальчики и куклы-девочки со всеми необходимыми атрибутами и аксессуарами, способствующие выполнению различных социальных ролей;</a:t>
          </a:r>
        </a:p>
      </dgm:t>
    </dgm:pt>
    <dgm:pt modelId="{BB9463C5-C42D-4D6D-9527-11BEE000E884}" type="parTrans" cxnId="{9736E224-D12F-43B0-A4CB-B502A3A988BB}">
      <dgm:prSet/>
      <dgm:spPr/>
      <dgm:t>
        <a:bodyPr/>
        <a:lstStyle/>
        <a:p>
          <a:endParaRPr lang="ru-RU"/>
        </a:p>
      </dgm:t>
    </dgm:pt>
    <dgm:pt modelId="{0432B6C5-E54F-4620-9FEA-A967F799FC18}" type="sibTrans" cxnId="{9736E224-D12F-43B0-A4CB-B502A3A988BB}">
      <dgm:prSet/>
      <dgm:spPr/>
      <dgm:t>
        <a:bodyPr/>
        <a:lstStyle/>
        <a:p>
          <a:endParaRPr lang="ru-RU"/>
        </a:p>
      </dgm:t>
    </dgm:pt>
    <dgm:pt modelId="{3F79CE8C-CE5B-4274-88D7-0D6FDE87629E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1600" b="1" dirty="0">
              <a:solidFill>
                <a:schemeClr val="accent2">
                  <a:lumMod val="75000"/>
                </a:schemeClr>
              </a:solidFill>
            </a:rPr>
            <a:t>Схемы-действия,</a:t>
          </a:r>
          <a:r>
            <a:rPr lang="ru-RU" sz="1400" b="1" dirty="0">
              <a:solidFill>
                <a:schemeClr val="accent2">
                  <a:lumMod val="75000"/>
                </a:schemeClr>
              </a:solidFill>
            </a:rPr>
            <a:t> отражающие культурные эталоны поведения представителей мужского и женского пола; </a:t>
          </a:r>
        </a:p>
      </dgm:t>
    </dgm:pt>
    <dgm:pt modelId="{5D84A6FA-C108-4EC5-B226-24BD382B55AF}" type="parTrans" cxnId="{A24E1362-60D4-4209-93F2-6CD060EB3690}">
      <dgm:prSet/>
      <dgm:spPr/>
      <dgm:t>
        <a:bodyPr/>
        <a:lstStyle/>
        <a:p>
          <a:endParaRPr lang="ru-RU"/>
        </a:p>
      </dgm:t>
    </dgm:pt>
    <dgm:pt modelId="{2719629E-E33E-44B5-AD93-A707DCD8FE65}" type="sibTrans" cxnId="{A24E1362-60D4-4209-93F2-6CD060EB3690}">
      <dgm:prSet/>
      <dgm:spPr/>
      <dgm:t>
        <a:bodyPr/>
        <a:lstStyle/>
        <a:p>
          <a:endParaRPr lang="ru-RU"/>
        </a:p>
      </dgm:t>
    </dgm:pt>
    <dgm:pt modelId="{28C070DF-FC1D-40F1-A4E7-510C85572277}">
      <dgm:prSet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1600" b="1" dirty="0">
              <a:solidFill>
                <a:schemeClr val="accent6">
                  <a:lumMod val="75000"/>
                </a:schemeClr>
              </a:solidFill>
            </a:rPr>
            <a:t>Мини-среда светского этикета</a:t>
          </a:r>
          <a:r>
            <a:rPr lang="ru-RU" sz="1400" b="1" dirty="0">
              <a:solidFill>
                <a:schemeClr val="accent6">
                  <a:lumMod val="75000"/>
                </a:schemeClr>
              </a:solidFill>
            </a:rPr>
            <a:t> («Театр», «Концерт», «Прием гостей» и т.п.), где сосредоточены предметы, обеспечивающие возможность ребенку самостоятельно проигрывать разнообразные мужские и женские роли.</a:t>
          </a:r>
        </a:p>
      </dgm:t>
    </dgm:pt>
    <dgm:pt modelId="{D20D3ACD-742C-4049-AF90-8021D1158011}" type="parTrans" cxnId="{CE108CE4-3CBF-4554-B1A3-EBDFE3615EB1}">
      <dgm:prSet/>
      <dgm:spPr/>
      <dgm:t>
        <a:bodyPr/>
        <a:lstStyle/>
        <a:p>
          <a:endParaRPr lang="ru-RU"/>
        </a:p>
      </dgm:t>
    </dgm:pt>
    <dgm:pt modelId="{D82756AF-270C-446C-B509-AD0FE0407CCB}" type="sibTrans" cxnId="{CE108CE4-3CBF-4554-B1A3-EBDFE3615EB1}">
      <dgm:prSet/>
      <dgm:spPr/>
      <dgm:t>
        <a:bodyPr/>
        <a:lstStyle/>
        <a:p>
          <a:endParaRPr lang="ru-RU"/>
        </a:p>
      </dgm:t>
    </dgm:pt>
    <dgm:pt modelId="{9BFB39BA-2914-4DB6-8201-3AC6E9C0AAA7}" type="pres">
      <dgm:prSet presAssocID="{8CE1336A-02AB-4EF1-A4E1-ED201321A6B7}" presName="linear" presStyleCnt="0">
        <dgm:presLayoutVars>
          <dgm:dir/>
          <dgm:animLvl val="lvl"/>
          <dgm:resizeHandles val="exact"/>
        </dgm:presLayoutVars>
      </dgm:prSet>
      <dgm:spPr/>
    </dgm:pt>
    <dgm:pt modelId="{0E2FC35C-5600-4CEB-BC87-FD027D8FCDB0}" type="pres">
      <dgm:prSet presAssocID="{461C21A8-18A0-4BD1-8336-02B14584F5DF}" presName="parentLin" presStyleCnt="0"/>
      <dgm:spPr/>
    </dgm:pt>
    <dgm:pt modelId="{3C20255E-8E63-40D1-9228-48BB18C963BF}" type="pres">
      <dgm:prSet presAssocID="{461C21A8-18A0-4BD1-8336-02B14584F5DF}" presName="parentLeftMargin" presStyleLbl="node1" presStyleIdx="0" presStyleCnt="6"/>
      <dgm:spPr/>
    </dgm:pt>
    <dgm:pt modelId="{A6648DF7-9FD7-459F-90C1-752D40D7F8AB}" type="pres">
      <dgm:prSet presAssocID="{461C21A8-18A0-4BD1-8336-02B14584F5DF}" presName="parentText" presStyleLbl="node1" presStyleIdx="0" presStyleCnt="6" custScaleX="128018">
        <dgm:presLayoutVars>
          <dgm:chMax val="0"/>
          <dgm:bulletEnabled val="1"/>
        </dgm:presLayoutVars>
      </dgm:prSet>
      <dgm:spPr/>
    </dgm:pt>
    <dgm:pt modelId="{E788FECC-60FB-427D-8550-6E9A7CD57FBD}" type="pres">
      <dgm:prSet presAssocID="{461C21A8-18A0-4BD1-8336-02B14584F5DF}" presName="negativeSpace" presStyleCnt="0"/>
      <dgm:spPr/>
    </dgm:pt>
    <dgm:pt modelId="{9F776735-23AC-4178-8452-2BE89313CE77}" type="pres">
      <dgm:prSet presAssocID="{461C21A8-18A0-4BD1-8336-02B14584F5DF}" presName="childText" presStyleLbl="conFgAcc1" presStyleIdx="0" presStyleCnt="6">
        <dgm:presLayoutVars>
          <dgm:bulletEnabled val="1"/>
        </dgm:presLayoutVars>
      </dgm:prSet>
      <dgm:spPr/>
    </dgm:pt>
    <dgm:pt modelId="{ED3A46FD-83EF-4986-A310-63AA6C3861DE}" type="pres">
      <dgm:prSet presAssocID="{1EA52E86-2B70-4D0B-A129-50D236D3CDA6}" presName="spaceBetweenRectangles" presStyleCnt="0"/>
      <dgm:spPr/>
    </dgm:pt>
    <dgm:pt modelId="{1AFB9E3E-20E6-4ACF-8D1B-6503690D0BBC}" type="pres">
      <dgm:prSet presAssocID="{AE0A8840-74EF-4C22-861C-D39FE0620302}" presName="parentLin" presStyleCnt="0"/>
      <dgm:spPr/>
    </dgm:pt>
    <dgm:pt modelId="{BC387AD0-F048-48D1-AB3B-0F59BDDD79D4}" type="pres">
      <dgm:prSet presAssocID="{AE0A8840-74EF-4C22-861C-D39FE0620302}" presName="parentLeftMargin" presStyleLbl="node1" presStyleIdx="0" presStyleCnt="6"/>
      <dgm:spPr/>
    </dgm:pt>
    <dgm:pt modelId="{CF5C3B65-EFB4-4623-B670-3436C2D30106}" type="pres">
      <dgm:prSet presAssocID="{AE0A8840-74EF-4C22-861C-D39FE0620302}" presName="parentText" presStyleLbl="node1" presStyleIdx="1" presStyleCnt="6" custScaleX="128018">
        <dgm:presLayoutVars>
          <dgm:chMax val="0"/>
          <dgm:bulletEnabled val="1"/>
        </dgm:presLayoutVars>
      </dgm:prSet>
      <dgm:spPr/>
    </dgm:pt>
    <dgm:pt modelId="{9E575031-766A-4CE2-8E94-2F441F4A9CDA}" type="pres">
      <dgm:prSet presAssocID="{AE0A8840-74EF-4C22-861C-D39FE0620302}" presName="negativeSpace" presStyleCnt="0"/>
      <dgm:spPr/>
    </dgm:pt>
    <dgm:pt modelId="{B58E8896-F695-407E-81B0-CC15406A7AA4}" type="pres">
      <dgm:prSet presAssocID="{AE0A8840-74EF-4C22-861C-D39FE0620302}" presName="childText" presStyleLbl="conFgAcc1" presStyleIdx="1" presStyleCnt="6">
        <dgm:presLayoutVars>
          <dgm:bulletEnabled val="1"/>
        </dgm:presLayoutVars>
      </dgm:prSet>
      <dgm:spPr/>
    </dgm:pt>
    <dgm:pt modelId="{03CC1150-C1EC-4C56-AA52-053FEBB517B6}" type="pres">
      <dgm:prSet presAssocID="{0432B6C5-E54F-4620-9FEA-A967F799FC18}" presName="spaceBetweenRectangles" presStyleCnt="0"/>
      <dgm:spPr/>
    </dgm:pt>
    <dgm:pt modelId="{0D9A1A4A-04EF-4654-B641-F5B6AB21760C}" type="pres">
      <dgm:prSet presAssocID="{3F79CE8C-CE5B-4274-88D7-0D6FDE87629E}" presName="parentLin" presStyleCnt="0"/>
      <dgm:spPr/>
    </dgm:pt>
    <dgm:pt modelId="{6ED4C0ED-9AE1-4FDE-A8C3-0CE5A622427B}" type="pres">
      <dgm:prSet presAssocID="{3F79CE8C-CE5B-4274-88D7-0D6FDE87629E}" presName="parentLeftMargin" presStyleLbl="node1" presStyleIdx="1" presStyleCnt="6"/>
      <dgm:spPr/>
    </dgm:pt>
    <dgm:pt modelId="{D8F1119D-A967-4E69-A334-FE9036ADC54B}" type="pres">
      <dgm:prSet presAssocID="{3F79CE8C-CE5B-4274-88D7-0D6FDE87629E}" presName="parentText" presStyleLbl="node1" presStyleIdx="2" presStyleCnt="6" custScaleX="128018">
        <dgm:presLayoutVars>
          <dgm:chMax val="0"/>
          <dgm:bulletEnabled val="1"/>
        </dgm:presLayoutVars>
      </dgm:prSet>
      <dgm:spPr/>
    </dgm:pt>
    <dgm:pt modelId="{E35DF8CF-92B6-4808-9DCB-B2BF1DD41407}" type="pres">
      <dgm:prSet presAssocID="{3F79CE8C-CE5B-4274-88D7-0D6FDE87629E}" presName="negativeSpace" presStyleCnt="0"/>
      <dgm:spPr/>
    </dgm:pt>
    <dgm:pt modelId="{876A8273-E776-4F2F-9362-F697EDAADCB5}" type="pres">
      <dgm:prSet presAssocID="{3F79CE8C-CE5B-4274-88D7-0D6FDE87629E}" presName="childText" presStyleLbl="conFgAcc1" presStyleIdx="2" presStyleCnt="6">
        <dgm:presLayoutVars>
          <dgm:bulletEnabled val="1"/>
        </dgm:presLayoutVars>
      </dgm:prSet>
      <dgm:spPr/>
    </dgm:pt>
    <dgm:pt modelId="{E7D8FF97-33C0-4470-9F34-4264F34825DC}" type="pres">
      <dgm:prSet presAssocID="{2719629E-E33E-44B5-AD93-A707DCD8FE65}" presName="spaceBetweenRectangles" presStyleCnt="0"/>
      <dgm:spPr/>
    </dgm:pt>
    <dgm:pt modelId="{F570D951-63A9-449D-A19D-B88F9DFE25E9}" type="pres">
      <dgm:prSet presAssocID="{CD90B707-6F88-4951-961A-C4987C06F6A4}" presName="parentLin" presStyleCnt="0"/>
      <dgm:spPr/>
    </dgm:pt>
    <dgm:pt modelId="{6A1B9837-2420-4161-B80D-6614A7F15FC7}" type="pres">
      <dgm:prSet presAssocID="{CD90B707-6F88-4951-961A-C4987C06F6A4}" presName="parentLeftMargin" presStyleLbl="node1" presStyleIdx="2" presStyleCnt="6"/>
      <dgm:spPr/>
    </dgm:pt>
    <dgm:pt modelId="{AFCE63BB-D601-4B43-BE33-09FB2E85BE69}" type="pres">
      <dgm:prSet presAssocID="{CD90B707-6F88-4951-961A-C4987C06F6A4}" presName="parentText" presStyleLbl="node1" presStyleIdx="3" presStyleCnt="6" custScaleX="128018">
        <dgm:presLayoutVars>
          <dgm:chMax val="0"/>
          <dgm:bulletEnabled val="1"/>
        </dgm:presLayoutVars>
      </dgm:prSet>
      <dgm:spPr/>
    </dgm:pt>
    <dgm:pt modelId="{F2A49F0B-C192-4B92-9D6E-068D170BB519}" type="pres">
      <dgm:prSet presAssocID="{CD90B707-6F88-4951-961A-C4987C06F6A4}" presName="negativeSpace" presStyleCnt="0"/>
      <dgm:spPr/>
    </dgm:pt>
    <dgm:pt modelId="{030F6D82-265F-4BCB-863C-B7BCC2E020AF}" type="pres">
      <dgm:prSet presAssocID="{CD90B707-6F88-4951-961A-C4987C06F6A4}" presName="childText" presStyleLbl="conFgAcc1" presStyleIdx="3" presStyleCnt="6">
        <dgm:presLayoutVars>
          <dgm:bulletEnabled val="1"/>
        </dgm:presLayoutVars>
      </dgm:prSet>
      <dgm:spPr/>
    </dgm:pt>
    <dgm:pt modelId="{265E297C-B8EB-472F-B596-1B0C0C382E52}" type="pres">
      <dgm:prSet presAssocID="{E62264C8-9772-49DB-85E9-3B8E9E693189}" presName="spaceBetweenRectangles" presStyleCnt="0"/>
      <dgm:spPr/>
    </dgm:pt>
    <dgm:pt modelId="{C3170B25-2DA3-4213-88F0-05804A82BBB0}" type="pres">
      <dgm:prSet presAssocID="{77F1034B-269F-41B5-8CDC-29F2D83DA57B}" presName="parentLin" presStyleCnt="0"/>
      <dgm:spPr/>
    </dgm:pt>
    <dgm:pt modelId="{0C3E54A5-5EE7-451B-9F8D-06C226FE1182}" type="pres">
      <dgm:prSet presAssocID="{77F1034B-269F-41B5-8CDC-29F2D83DA57B}" presName="parentLeftMargin" presStyleLbl="node1" presStyleIdx="3" presStyleCnt="6"/>
      <dgm:spPr/>
    </dgm:pt>
    <dgm:pt modelId="{1FB32E3A-816E-4C1F-9E16-DA45C0EDE50D}" type="pres">
      <dgm:prSet presAssocID="{77F1034B-269F-41B5-8CDC-29F2D83DA57B}" presName="parentText" presStyleLbl="node1" presStyleIdx="4" presStyleCnt="6" custScaleX="128018">
        <dgm:presLayoutVars>
          <dgm:chMax val="0"/>
          <dgm:bulletEnabled val="1"/>
        </dgm:presLayoutVars>
      </dgm:prSet>
      <dgm:spPr/>
    </dgm:pt>
    <dgm:pt modelId="{221FB5B1-3302-460D-AECC-1D2EBF9910C9}" type="pres">
      <dgm:prSet presAssocID="{77F1034B-269F-41B5-8CDC-29F2D83DA57B}" presName="negativeSpace" presStyleCnt="0"/>
      <dgm:spPr/>
    </dgm:pt>
    <dgm:pt modelId="{08082D3E-7FE5-4E8F-8588-0202C8B281E9}" type="pres">
      <dgm:prSet presAssocID="{77F1034B-269F-41B5-8CDC-29F2D83DA57B}" presName="childText" presStyleLbl="conFgAcc1" presStyleIdx="4" presStyleCnt="6" custLinFactNeighborY="4117">
        <dgm:presLayoutVars>
          <dgm:bulletEnabled val="1"/>
        </dgm:presLayoutVars>
      </dgm:prSet>
      <dgm:spPr/>
    </dgm:pt>
    <dgm:pt modelId="{DC98AF46-3F7E-4518-92EE-E770B19DD1F1}" type="pres">
      <dgm:prSet presAssocID="{FF03CD8A-DB7A-4C6D-8F80-271E9235DC34}" presName="spaceBetweenRectangles" presStyleCnt="0"/>
      <dgm:spPr/>
    </dgm:pt>
    <dgm:pt modelId="{78AB8DFD-3068-4151-8B0B-67888F74F8FA}" type="pres">
      <dgm:prSet presAssocID="{28C070DF-FC1D-40F1-A4E7-510C85572277}" presName="parentLin" presStyleCnt="0"/>
      <dgm:spPr/>
    </dgm:pt>
    <dgm:pt modelId="{8BEA74FF-E99A-46D1-BFF2-6E149D681DD2}" type="pres">
      <dgm:prSet presAssocID="{28C070DF-FC1D-40F1-A4E7-510C85572277}" presName="parentLeftMargin" presStyleLbl="node1" presStyleIdx="4" presStyleCnt="6"/>
      <dgm:spPr/>
    </dgm:pt>
    <dgm:pt modelId="{0AD8EBDF-8252-4C2E-9ABD-0722C1C47D75}" type="pres">
      <dgm:prSet presAssocID="{28C070DF-FC1D-40F1-A4E7-510C85572277}" presName="parentText" presStyleLbl="node1" presStyleIdx="5" presStyleCnt="6" custScaleX="128018">
        <dgm:presLayoutVars>
          <dgm:chMax val="0"/>
          <dgm:bulletEnabled val="1"/>
        </dgm:presLayoutVars>
      </dgm:prSet>
      <dgm:spPr/>
    </dgm:pt>
    <dgm:pt modelId="{EBFEF680-2508-43EB-BA72-3EC0D907EE4B}" type="pres">
      <dgm:prSet presAssocID="{28C070DF-FC1D-40F1-A4E7-510C85572277}" presName="negativeSpace" presStyleCnt="0"/>
      <dgm:spPr/>
    </dgm:pt>
    <dgm:pt modelId="{B3613826-B06B-4A8E-A300-1E9099F07EC6}" type="pres">
      <dgm:prSet presAssocID="{28C070DF-FC1D-40F1-A4E7-510C85572277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9A823601-1DD2-46E1-B95A-82DEE7650E44}" type="presOf" srcId="{AE0A8840-74EF-4C22-861C-D39FE0620302}" destId="{CF5C3B65-EFB4-4623-B670-3436C2D30106}" srcOrd="1" destOrd="0" presId="urn:microsoft.com/office/officeart/2005/8/layout/list1"/>
    <dgm:cxn modelId="{9736E224-D12F-43B0-A4CB-B502A3A988BB}" srcId="{8CE1336A-02AB-4EF1-A4E1-ED201321A6B7}" destId="{AE0A8840-74EF-4C22-861C-D39FE0620302}" srcOrd="1" destOrd="0" parTransId="{BB9463C5-C42D-4D6D-9527-11BEE000E884}" sibTransId="{0432B6C5-E54F-4620-9FEA-A967F799FC18}"/>
    <dgm:cxn modelId="{A24E1362-60D4-4209-93F2-6CD060EB3690}" srcId="{8CE1336A-02AB-4EF1-A4E1-ED201321A6B7}" destId="{3F79CE8C-CE5B-4274-88D7-0D6FDE87629E}" srcOrd="2" destOrd="0" parTransId="{5D84A6FA-C108-4EC5-B226-24BD382B55AF}" sibTransId="{2719629E-E33E-44B5-AD93-A707DCD8FE65}"/>
    <dgm:cxn modelId="{0C45E76F-557D-4112-A754-934D628B8CA1}" type="presOf" srcId="{77F1034B-269F-41B5-8CDC-29F2D83DA57B}" destId="{0C3E54A5-5EE7-451B-9F8D-06C226FE1182}" srcOrd="0" destOrd="0" presId="urn:microsoft.com/office/officeart/2005/8/layout/list1"/>
    <dgm:cxn modelId="{AEAC0B73-FC75-4C4C-9DCD-E133D6B72BD3}" type="presOf" srcId="{CD90B707-6F88-4951-961A-C4987C06F6A4}" destId="{6A1B9837-2420-4161-B80D-6614A7F15FC7}" srcOrd="0" destOrd="0" presId="urn:microsoft.com/office/officeart/2005/8/layout/list1"/>
    <dgm:cxn modelId="{D25CB182-E63D-4F37-B848-14AFF8D246E6}" type="presOf" srcId="{3F79CE8C-CE5B-4274-88D7-0D6FDE87629E}" destId="{D8F1119D-A967-4E69-A334-FE9036ADC54B}" srcOrd="1" destOrd="0" presId="urn:microsoft.com/office/officeart/2005/8/layout/list1"/>
    <dgm:cxn modelId="{FEDC6095-D204-4059-8603-5CD523B8833E}" type="presOf" srcId="{28C070DF-FC1D-40F1-A4E7-510C85572277}" destId="{8BEA74FF-E99A-46D1-BFF2-6E149D681DD2}" srcOrd="0" destOrd="0" presId="urn:microsoft.com/office/officeart/2005/8/layout/list1"/>
    <dgm:cxn modelId="{24B07797-065C-4CCA-914E-21790AC626F6}" type="presOf" srcId="{8CE1336A-02AB-4EF1-A4E1-ED201321A6B7}" destId="{9BFB39BA-2914-4DB6-8201-3AC6E9C0AAA7}" srcOrd="0" destOrd="0" presId="urn:microsoft.com/office/officeart/2005/8/layout/list1"/>
    <dgm:cxn modelId="{556C83A7-E5F7-4E86-86FF-EB8E952906CA}" type="presOf" srcId="{CD90B707-6F88-4951-961A-C4987C06F6A4}" destId="{AFCE63BB-D601-4B43-BE33-09FB2E85BE69}" srcOrd="1" destOrd="0" presId="urn:microsoft.com/office/officeart/2005/8/layout/list1"/>
    <dgm:cxn modelId="{1C8077AC-9756-441D-BD64-9A36F6CE1B3E}" srcId="{8CE1336A-02AB-4EF1-A4E1-ED201321A6B7}" destId="{77F1034B-269F-41B5-8CDC-29F2D83DA57B}" srcOrd="4" destOrd="0" parTransId="{0F363FE5-685C-410C-97F8-AC47E16FF83F}" sibTransId="{FF03CD8A-DB7A-4C6D-8F80-271E9235DC34}"/>
    <dgm:cxn modelId="{A49D80B1-D8D9-4DFA-8159-0A5986FDF5FB}" type="presOf" srcId="{461C21A8-18A0-4BD1-8336-02B14584F5DF}" destId="{A6648DF7-9FD7-459F-90C1-752D40D7F8AB}" srcOrd="1" destOrd="0" presId="urn:microsoft.com/office/officeart/2005/8/layout/list1"/>
    <dgm:cxn modelId="{75406BBF-331E-43E6-9033-27348A0F1F27}" type="presOf" srcId="{461C21A8-18A0-4BD1-8336-02B14584F5DF}" destId="{3C20255E-8E63-40D1-9228-48BB18C963BF}" srcOrd="0" destOrd="0" presId="urn:microsoft.com/office/officeart/2005/8/layout/list1"/>
    <dgm:cxn modelId="{A9DA37C3-44B1-4E0F-AC26-81C512646C3A}" srcId="{8CE1336A-02AB-4EF1-A4E1-ED201321A6B7}" destId="{461C21A8-18A0-4BD1-8336-02B14584F5DF}" srcOrd="0" destOrd="0" parTransId="{FBD6E2EB-C529-48FA-9E97-EFEA790D10FA}" sibTransId="{1EA52E86-2B70-4D0B-A129-50D236D3CDA6}"/>
    <dgm:cxn modelId="{90969EC3-D855-4569-9811-F6986BF26649}" type="presOf" srcId="{28C070DF-FC1D-40F1-A4E7-510C85572277}" destId="{0AD8EBDF-8252-4C2E-9ABD-0722C1C47D75}" srcOrd="1" destOrd="0" presId="urn:microsoft.com/office/officeart/2005/8/layout/list1"/>
    <dgm:cxn modelId="{CE108CE4-3CBF-4554-B1A3-EBDFE3615EB1}" srcId="{8CE1336A-02AB-4EF1-A4E1-ED201321A6B7}" destId="{28C070DF-FC1D-40F1-A4E7-510C85572277}" srcOrd="5" destOrd="0" parTransId="{D20D3ACD-742C-4049-AF90-8021D1158011}" sibTransId="{D82756AF-270C-446C-B509-AD0FE0407CCB}"/>
    <dgm:cxn modelId="{1CA128EB-B85A-458E-8D59-D3B3EF85436A}" srcId="{8CE1336A-02AB-4EF1-A4E1-ED201321A6B7}" destId="{CD90B707-6F88-4951-961A-C4987C06F6A4}" srcOrd="3" destOrd="0" parTransId="{0E347699-9FFF-4BCA-90C4-A8419ACCF2EA}" sibTransId="{E62264C8-9772-49DB-85E9-3B8E9E693189}"/>
    <dgm:cxn modelId="{F0F899EB-0D6C-477C-B8BB-9C46C9154CED}" type="presOf" srcId="{3F79CE8C-CE5B-4274-88D7-0D6FDE87629E}" destId="{6ED4C0ED-9AE1-4FDE-A8C3-0CE5A622427B}" srcOrd="0" destOrd="0" presId="urn:microsoft.com/office/officeart/2005/8/layout/list1"/>
    <dgm:cxn modelId="{5E034BF7-0723-46A4-A9A8-0A472EE9F27C}" type="presOf" srcId="{AE0A8840-74EF-4C22-861C-D39FE0620302}" destId="{BC387AD0-F048-48D1-AB3B-0F59BDDD79D4}" srcOrd="0" destOrd="0" presId="urn:microsoft.com/office/officeart/2005/8/layout/list1"/>
    <dgm:cxn modelId="{46CE7DFE-6046-49A3-B887-18F029D86CD2}" type="presOf" srcId="{77F1034B-269F-41B5-8CDC-29F2D83DA57B}" destId="{1FB32E3A-816E-4C1F-9E16-DA45C0EDE50D}" srcOrd="1" destOrd="0" presId="urn:microsoft.com/office/officeart/2005/8/layout/list1"/>
    <dgm:cxn modelId="{C759C89E-E5CD-41C8-B8B9-A64FD1065E21}" type="presParOf" srcId="{9BFB39BA-2914-4DB6-8201-3AC6E9C0AAA7}" destId="{0E2FC35C-5600-4CEB-BC87-FD027D8FCDB0}" srcOrd="0" destOrd="0" presId="urn:microsoft.com/office/officeart/2005/8/layout/list1"/>
    <dgm:cxn modelId="{FE0A0CAC-9969-49B6-B057-30AF87610340}" type="presParOf" srcId="{0E2FC35C-5600-4CEB-BC87-FD027D8FCDB0}" destId="{3C20255E-8E63-40D1-9228-48BB18C963BF}" srcOrd="0" destOrd="0" presId="urn:microsoft.com/office/officeart/2005/8/layout/list1"/>
    <dgm:cxn modelId="{F7B88639-FF92-46F4-9EA3-02AC5A02D56B}" type="presParOf" srcId="{0E2FC35C-5600-4CEB-BC87-FD027D8FCDB0}" destId="{A6648DF7-9FD7-459F-90C1-752D40D7F8AB}" srcOrd="1" destOrd="0" presId="urn:microsoft.com/office/officeart/2005/8/layout/list1"/>
    <dgm:cxn modelId="{013A0A25-AFC6-4822-B4F8-3D83A53808EA}" type="presParOf" srcId="{9BFB39BA-2914-4DB6-8201-3AC6E9C0AAA7}" destId="{E788FECC-60FB-427D-8550-6E9A7CD57FBD}" srcOrd="1" destOrd="0" presId="urn:microsoft.com/office/officeart/2005/8/layout/list1"/>
    <dgm:cxn modelId="{54C3421C-4EC6-4955-97EA-09B5263E8ABF}" type="presParOf" srcId="{9BFB39BA-2914-4DB6-8201-3AC6E9C0AAA7}" destId="{9F776735-23AC-4178-8452-2BE89313CE77}" srcOrd="2" destOrd="0" presId="urn:microsoft.com/office/officeart/2005/8/layout/list1"/>
    <dgm:cxn modelId="{133CDCA6-25EE-4614-BC12-969DE3BC9686}" type="presParOf" srcId="{9BFB39BA-2914-4DB6-8201-3AC6E9C0AAA7}" destId="{ED3A46FD-83EF-4986-A310-63AA6C3861DE}" srcOrd="3" destOrd="0" presId="urn:microsoft.com/office/officeart/2005/8/layout/list1"/>
    <dgm:cxn modelId="{536D3719-4542-4C34-9BDE-CBC2605081CB}" type="presParOf" srcId="{9BFB39BA-2914-4DB6-8201-3AC6E9C0AAA7}" destId="{1AFB9E3E-20E6-4ACF-8D1B-6503690D0BBC}" srcOrd="4" destOrd="0" presId="urn:microsoft.com/office/officeart/2005/8/layout/list1"/>
    <dgm:cxn modelId="{E3473E6E-6289-489A-A380-A26B29DADA5F}" type="presParOf" srcId="{1AFB9E3E-20E6-4ACF-8D1B-6503690D0BBC}" destId="{BC387AD0-F048-48D1-AB3B-0F59BDDD79D4}" srcOrd="0" destOrd="0" presId="urn:microsoft.com/office/officeart/2005/8/layout/list1"/>
    <dgm:cxn modelId="{769B0305-67AD-4539-91E9-878CBDCB8ABD}" type="presParOf" srcId="{1AFB9E3E-20E6-4ACF-8D1B-6503690D0BBC}" destId="{CF5C3B65-EFB4-4623-B670-3436C2D30106}" srcOrd="1" destOrd="0" presId="urn:microsoft.com/office/officeart/2005/8/layout/list1"/>
    <dgm:cxn modelId="{9EE33B31-FC21-4041-8304-E60F2943449C}" type="presParOf" srcId="{9BFB39BA-2914-4DB6-8201-3AC6E9C0AAA7}" destId="{9E575031-766A-4CE2-8E94-2F441F4A9CDA}" srcOrd="5" destOrd="0" presId="urn:microsoft.com/office/officeart/2005/8/layout/list1"/>
    <dgm:cxn modelId="{DAEA91BD-CCBE-4CD8-BA2C-1EB270D7112A}" type="presParOf" srcId="{9BFB39BA-2914-4DB6-8201-3AC6E9C0AAA7}" destId="{B58E8896-F695-407E-81B0-CC15406A7AA4}" srcOrd="6" destOrd="0" presId="urn:microsoft.com/office/officeart/2005/8/layout/list1"/>
    <dgm:cxn modelId="{7789BE6E-21A4-41DE-893E-8A1B204426BE}" type="presParOf" srcId="{9BFB39BA-2914-4DB6-8201-3AC6E9C0AAA7}" destId="{03CC1150-C1EC-4C56-AA52-053FEBB517B6}" srcOrd="7" destOrd="0" presId="urn:microsoft.com/office/officeart/2005/8/layout/list1"/>
    <dgm:cxn modelId="{A9EF1067-E41D-4BCF-A296-7526321F3467}" type="presParOf" srcId="{9BFB39BA-2914-4DB6-8201-3AC6E9C0AAA7}" destId="{0D9A1A4A-04EF-4654-B641-F5B6AB21760C}" srcOrd="8" destOrd="0" presId="urn:microsoft.com/office/officeart/2005/8/layout/list1"/>
    <dgm:cxn modelId="{7DE1E302-18B6-4DFE-B8F6-647B879CD14E}" type="presParOf" srcId="{0D9A1A4A-04EF-4654-B641-F5B6AB21760C}" destId="{6ED4C0ED-9AE1-4FDE-A8C3-0CE5A622427B}" srcOrd="0" destOrd="0" presId="urn:microsoft.com/office/officeart/2005/8/layout/list1"/>
    <dgm:cxn modelId="{DEAE4A35-8F6C-4715-9446-9AE0CF6A625E}" type="presParOf" srcId="{0D9A1A4A-04EF-4654-B641-F5B6AB21760C}" destId="{D8F1119D-A967-4E69-A334-FE9036ADC54B}" srcOrd="1" destOrd="0" presId="urn:microsoft.com/office/officeart/2005/8/layout/list1"/>
    <dgm:cxn modelId="{BAE9C4ED-BAF7-4325-9735-4049CFE3AA9F}" type="presParOf" srcId="{9BFB39BA-2914-4DB6-8201-3AC6E9C0AAA7}" destId="{E35DF8CF-92B6-4808-9DCB-B2BF1DD41407}" srcOrd="9" destOrd="0" presId="urn:microsoft.com/office/officeart/2005/8/layout/list1"/>
    <dgm:cxn modelId="{64E7DA45-502B-4D10-97C6-D95B737411C2}" type="presParOf" srcId="{9BFB39BA-2914-4DB6-8201-3AC6E9C0AAA7}" destId="{876A8273-E776-4F2F-9362-F697EDAADCB5}" srcOrd="10" destOrd="0" presId="urn:microsoft.com/office/officeart/2005/8/layout/list1"/>
    <dgm:cxn modelId="{873C28C5-13BF-43CC-A095-F7518265CECA}" type="presParOf" srcId="{9BFB39BA-2914-4DB6-8201-3AC6E9C0AAA7}" destId="{E7D8FF97-33C0-4470-9F34-4264F34825DC}" srcOrd="11" destOrd="0" presId="urn:microsoft.com/office/officeart/2005/8/layout/list1"/>
    <dgm:cxn modelId="{A7A38D57-42D3-4306-873E-7AA970BEF824}" type="presParOf" srcId="{9BFB39BA-2914-4DB6-8201-3AC6E9C0AAA7}" destId="{F570D951-63A9-449D-A19D-B88F9DFE25E9}" srcOrd="12" destOrd="0" presId="urn:microsoft.com/office/officeart/2005/8/layout/list1"/>
    <dgm:cxn modelId="{B55EC972-AC4A-4BE4-A0FA-19451667E98C}" type="presParOf" srcId="{F570D951-63A9-449D-A19D-B88F9DFE25E9}" destId="{6A1B9837-2420-4161-B80D-6614A7F15FC7}" srcOrd="0" destOrd="0" presId="urn:microsoft.com/office/officeart/2005/8/layout/list1"/>
    <dgm:cxn modelId="{41252D8E-7BF9-40B9-87EC-A28924A98A68}" type="presParOf" srcId="{F570D951-63A9-449D-A19D-B88F9DFE25E9}" destId="{AFCE63BB-D601-4B43-BE33-09FB2E85BE69}" srcOrd="1" destOrd="0" presId="urn:microsoft.com/office/officeart/2005/8/layout/list1"/>
    <dgm:cxn modelId="{5DB2039B-609E-44AF-B745-47BF0BBE2C73}" type="presParOf" srcId="{9BFB39BA-2914-4DB6-8201-3AC6E9C0AAA7}" destId="{F2A49F0B-C192-4B92-9D6E-068D170BB519}" srcOrd="13" destOrd="0" presId="urn:microsoft.com/office/officeart/2005/8/layout/list1"/>
    <dgm:cxn modelId="{D27BBB2D-398D-4DC7-969B-2602F5428C40}" type="presParOf" srcId="{9BFB39BA-2914-4DB6-8201-3AC6E9C0AAA7}" destId="{030F6D82-265F-4BCB-863C-B7BCC2E020AF}" srcOrd="14" destOrd="0" presId="urn:microsoft.com/office/officeart/2005/8/layout/list1"/>
    <dgm:cxn modelId="{AED06FB4-5EEA-4346-B5B8-B33E79249219}" type="presParOf" srcId="{9BFB39BA-2914-4DB6-8201-3AC6E9C0AAA7}" destId="{265E297C-B8EB-472F-B596-1B0C0C382E52}" srcOrd="15" destOrd="0" presId="urn:microsoft.com/office/officeart/2005/8/layout/list1"/>
    <dgm:cxn modelId="{1751368D-13C7-42E2-8B9F-AD76B2C88CD9}" type="presParOf" srcId="{9BFB39BA-2914-4DB6-8201-3AC6E9C0AAA7}" destId="{C3170B25-2DA3-4213-88F0-05804A82BBB0}" srcOrd="16" destOrd="0" presId="urn:microsoft.com/office/officeart/2005/8/layout/list1"/>
    <dgm:cxn modelId="{38BD3251-CD8E-4509-8AFC-52748ECB245A}" type="presParOf" srcId="{C3170B25-2DA3-4213-88F0-05804A82BBB0}" destId="{0C3E54A5-5EE7-451B-9F8D-06C226FE1182}" srcOrd="0" destOrd="0" presId="urn:microsoft.com/office/officeart/2005/8/layout/list1"/>
    <dgm:cxn modelId="{A5EC0AA9-7CFE-4A9A-AAB7-2A39892E502A}" type="presParOf" srcId="{C3170B25-2DA3-4213-88F0-05804A82BBB0}" destId="{1FB32E3A-816E-4C1F-9E16-DA45C0EDE50D}" srcOrd="1" destOrd="0" presId="urn:microsoft.com/office/officeart/2005/8/layout/list1"/>
    <dgm:cxn modelId="{6C4DDF9D-697D-4398-B2B6-E0D193A2CA81}" type="presParOf" srcId="{9BFB39BA-2914-4DB6-8201-3AC6E9C0AAA7}" destId="{221FB5B1-3302-460D-AECC-1D2EBF9910C9}" srcOrd="17" destOrd="0" presId="urn:microsoft.com/office/officeart/2005/8/layout/list1"/>
    <dgm:cxn modelId="{F6ADBF8E-5515-41C7-860E-F25E6E57B12E}" type="presParOf" srcId="{9BFB39BA-2914-4DB6-8201-3AC6E9C0AAA7}" destId="{08082D3E-7FE5-4E8F-8588-0202C8B281E9}" srcOrd="18" destOrd="0" presId="urn:microsoft.com/office/officeart/2005/8/layout/list1"/>
    <dgm:cxn modelId="{8A865E61-6426-450A-8505-B497B63A8A61}" type="presParOf" srcId="{9BFB39BA-2914-4DB6-8201-3AC6E9C0AAA7}" destId="{DC98AF46-3F7E-4518-92EE-E770B19DD1F1}" srcOrd="19" destOrd="0" presId="urn:microsoft.com/office/officeart/2005/8/layout/list1"/>
    <dgm:cxn modelId="{FE6B5B10-1D7F-4E9A-A51D-8B13BC7F3D96}" type="presParOf" srcId="{9BFB39BA-2914-4DB6-8201-3AC6E9C0AAA7}" destId="{78AB8DFD-3068-4151-8B0B-67888F74F8FA}" srcOrd="20" destOrd="0" presId="urn:microsoft.com/office/officeart/2005/8/layout/list1"/>
    <dgm:cxn modelId="{1CD4E218-E7EA-4319-9919-B55E9B8B7CC9}" type="presParOf" srcId="{78AB8DFD-3068-4151-8B0B-67888F74F8FA}" destId="{8BEA74FF-E99A-46D1-BFF2-6E149D681DD2}" srcOrd="0" destOrd="0" presId="urn:microsoft.com/office/officeart/2005/8/layout/list1"/>
    <dgm:cxn modelId="{B87F7EF8-EAD9-4B8B-B319-B0CB51A06DD4}" type="presParOf" srcId="{78AB8DFD-3068-4151-8B0B-67888F74F8FA}" destId="{0AD8EBDF-8252-4C2E-9ABD-0722C1C47D75}" srcOrd="1" destOrd="0" presId="urn:microsoft.com/office/officeart/2005/8/layout/list1"/>
    <dgm:cxn modelId="{1A0310E4-1AB7-4E26-B03E-836CABD2309A}" type="presParOf" srcId="{9BFB39BA-2914-4DB6-8201-3AC6E9C0AAA7}" destId="{EBFEF680-2508-43EB-BA72-3EC0D907EE4B}" srcOrd="21" destOrd="0" presId="urn:microsoft.com/office/officeart/2005/8/layout/list1"/>
    <dgm:cxn modelId="{E1788FF0-6EAC-4D27-A952-EC0FE8099182}" type="presParOf" srcId="{9BFB39BA-2914-4DB6-8201-3AC6E9C0AAA7}" destId="{B3613826-B06B-4A8E-A300-1E9099F07EC6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31099A-783E-4578-A1E7-BC51542FDD28}">
      <dsp:nvSpPr>
        <dsp:cNvPr id="0" name=""/>
        <dsp:cNvSpPr/>
      </dsp:nvSpPr>
      <dsp:spPr>
        <a:xfrm>
          <a:off x="0" y="1459201"/>
          <a:ext cx="6096000" cy="453600"/>
        </a:xfrm>
        <a:prstGeom prst="rect">
          <a:avLst/>
        </a:prstGeom>
        <a:solidFill>
          <a:schemeClr val="bg2">
            <a:lumMod val="90000"/>
            <a:alpha val="9000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2A1049-A07D-48F5-8822-B03E6B344B59}">
      <dsp:nvSpPr>
        <dsp:cNvPr id="0" name=""/>
        <dsp:cNvSpPr/>
      </dsp:nvSpPr>
      <dsp:spPr>
        <a:xfrm>
          <a:off x="271731" y="146811"/>
          <a:ext cx="5793243" cy="1635217"/>
        </a:xfrm>
        <a:prstGeom prst="roundRect">
          <a:avLst/>
        </a:prstGeom>
        <a:solidFill>
          <a:schemeClr val="accent4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rgbClr val="002060"/>
              </a:solidFill>
            </a:rPr>
            <a:t>Пол</a:t>
          </a:r>
          <a:r>
            <a:rPr lang="ru-RU" sz="1600" b="1" kern="1200" dirty="0">
              <a:solidFill>
                <a:srgbClr val="002060"/>
              </a:solidFill>
            </a:rPr>
            <a:t> – </a:t>
          </a:r>
          <a:r>
            <a:rPr lang="ru-RU" sz="1800" b="1" kern="1200" dirty="0">
              <a:solidFill>
                <a:srgbClr val="002060"/>
              </a:solidFill>
            </a:rPr>
            <a:t>это биологическое различие между людьми, определяемое генетическими и анатомо-физиологическими характеристиками</a:t>
          </a:r>
        </a:p>
      </dsp:txBody>
      <dsp:txXfrm>
        <a:off x="351556" y="226636"/>
        <a:ext cx="5633593" cy="1475567"/>
      </dsp:txXfrm>
    </dsp:sp>
    <dsp:sp modelId="{DAC2F3E5-707E-4E27-8D87-0F23941DA0D9}">
      <dsp:nvSpPr>
        <dsp:cNvPr id="0" name=""/>
        <dsp:cNvSpPr/>
      </dsp:nvSpPr>
      <dsp:spPr>
        <a:xfrm>
          <a:off x="0" y="3526322"/>
          <a:ext cx="6096000" cy="453600"/>
        </a:xfrm>
        <a:prstGeom prst="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462F5F-E019-4923-946F-D7C939C6E17E}">
      <dsp:nvSpPr>
        <dsp:cNvPr id="0" name=""/>
        <dsp:cNvSpPr/>
      </dsp:nvSpPr>
      <dsp:spPr>
        <a:xfrm>
          <a:off x="283813" y="2073073"/>
          <a:ext cx="5791837" cy="1782000"/>
        </a:xfrm>
        <a:prstGeom prst="roundRect">
          <a:avLst/>
        </a:prstGeom>
        <a:solidFill>
          <a:schemeClr val="accent3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 err="1">
              <a:solidFill>
                <a:schemeClr val="accent3">
                  <a:lumMod val="50000"/>
                </a:schemeClr>
              </a:solidFill>
            </a:rPr>
            <a:t>Гендер</a:t>
          </a:r>
          <a:r>
            <a:rPr lang="ru-RU" sz="1600" b="1" kern="1200" dirty="0">
              <a:solidFill>
                <a:schemeClr val="accent3">
                  <a:lumMod val="50000"/>
                </a:schemeClr>
              </a:solidFill>
            </a:rPr>
            <a:t> – </a:t>
          </a:r>
          <a:r>
            <a:rPr lang="ru-RU" sz="1800" b="1" kern="1200" dirty="0">
              <a:solidFill>
                <a:schemeClr val="accent3">
                  <a:lumMod val="50000"/>
                </a:schemeClr>
              </a:solidFill>
            </a:rPr>
            <a:t>обозначает «социальный пол», социальный статус и социально-психологические характеристики личности</a:t>
          </a:r>
        </a:p>
      </dsp:txBody>
      <dsp:txXfrm>
        <a:off x="370803" y="2160063"/>
        <a:ext cx="5617857" cy="16080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369A36-46F3-472C-96BB-ACD6641E736B}">
      <dsp:nvSpPr>
        <dsp:cNvPr id="0" name=""/>
        <dsp:cNvSpPr/>
      </dsp:nvSpPr>
      <dsp:spPr>
        <a:xfrm>
          <a:off x="4400226" y="828159"/>
          <a:ext cx="1812715" cy="3959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7027"/>
              </a:lnTo>
              <a:lnTo>
                <a:pt x="1812715" y="97027"/>
              </a:lnTo>
              <a:lnTo>
                <a:pt x="1812715" y="395981"/>
              </a:lnTo>
            </a:path>
          </a:pathLst>
        </a:custGeom>
        <a:noFill/>
        <a:ln w="19050" cap="rnd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3B33B7-C1A3-47E2-AF67-713CCA0C76BF}">
      <dsp:nvSpPr>
        <dsp:cNvPr id="0" name=""/>
        <dsp:cNvSpPr/>
      </dsp:nvSpPr>
      <dsp:spPr>
        <a:xfrm>
          <a:off x="2004238" y="828159"/>
          <a:ext cx="2395988" cy="398644"/>
        </a:xfrm>
        <a:custGeom>
          <a:avLst/>
          <a:gdLst/>
          <a:ahLst/>
          <a:cxnLst/>
          <a:rect l="0" t="0" r="0" b="0"/>
          <a:pathLst>
            <a:path>
              <a:moveTo>
                <a:pt x="2395988" y="0"/>
              </a:moveTo>
              <a:lnTo>
                <a:pt x="2395988" y="99690"/>
              </a:lnTo>
              <a:lnTo>
                <a:pt x="0" y="99690"/>
              </a:lnTo>
              <a:lnTo>
                <a:pt x="0" y="398644"/>
              </a:lnTo>
            </a:path>
          </a:pathLst>
        </a:custGeom>
        <a:noFill/>
        <a:ln w="19050" cap="rnd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2CB789-41A8-427A-A569-8EE7C5B890DE}">
      <dsp:nvSpPr>
        <dsp:cNvPr id="0" name=""/>
        <dsp:cNvSpPr/>
      </dsp:nvSpPr>
      <dsp:spPr>
        <a:xfrm>
          <a:off x="1121013" y="0"/>
          <a:ext cx="6558425" cy="828159"/>
        </a:xfrm>
        <a:prstGeom prst="rect">
          <a:avLst/>
        </a:prstGeom>
        <a:solidFill>
          <a:schemeClr val="accent3">
            <a:lumMod val="20000"/>
            <a:lumOff val="8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b="1" kern="1200" dirty="0">
            <a:solidFill>
              <a:srgbClr val="080808"/>
            </a:solidFill>
            <a:latin typeface="Georgia" pitchFamily="18" charset="0"/>
          </a:endParaRPr>
        </a:p>
      </dsp:txBody>
      <dsp:txXfrm>
        <a:off x="1121013" y="0"/>
        <a:ext cx="6558425" cy="828159"/>
      </dsp:txXfrm>
    </dsp:sp>
    <dsp:sp modelId="{57E6312F-EAF2-4F15-8668-394BC52BDC01}">
      <dsp:nvSpPr>
        <dsp:cNvPr id="0" name=""/>
        <dsp:cNvSpPr/>
      </dsp:nvSpPr>
      <dsp:spPr>
        <a:xfrm>
          <a:off x="112912" y="1226803"/>
          <a:ext cx="3782651" cy="2425357"/>
        </a:xfrm>
        <a:prstGeom prst="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accent1">
                  <a:lumMod val="50000"/>
                </a:schemeClr>
              </a:solidFill>
              <a:latin typeface="+mj-lt"/>
            </a:rPr>
            <a:t>2-3</a:t>
          </a:r>
          <a:r>
            <a:rPr lang="ru-RU" sz="1800" b="1" kern="1200" baseline="0" dirty="0">
              <a:solidFill>
                <a:schemeClr val="accent1">
                  <a:lumMod val="50000"/>
                </a:schemeClr>
              </a:solidFill>
              <a:latin typeface="+mj-lt"/>
            </a:rPr>
            <a:t> года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accent1">
                  <a:lumMod val="50000"/>
                </a:schemeClr>
              </a:solidFill>
              <a:latin typeface="+mj-lt"/>
            </a:rPr>
            <a:t>дети начинают понимать, что они либо девочка, либо мальчик, и обозначают себя соответствующим образом;</a:t>
          </a:r>
        </a:p>
      </dsp:txBody>
      <dsp:txXfrm>
        <a:off x="112912" y="1226803"/>
        <a:ext cx="3782651" cy="2425357"/>
      </dsp:txXfrm>
    </dsp:sp>
    <dsp:sp modelId="{BF58836D-ECDA-41BC-A482-FDBF62862FCA}">
      <dsp:nvSpPr>
        <dsp:cNvPr id="0" name=""/>
        <dsp:cNvSpPr/>
      </dsp:nvSpPr>
      <dsp:spPr>
        <a:xfrm>
          <a:off x="4159212" y="1224141"/>
          <a:ext cx="4107457" cy="2409512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2060"/>
              </a:solidFill>
              <a:latin typeface="+mj-lt"/>
            </a:rPr>
            <a:t>4-7 дет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2060"/>
              </a:solidFill>
              <a:latin typeface="+mj-lt"/>
            </a:rPr>
            <a:t>формируется гендерная устойчивость: детям становится понятно: мальчики становятся мужчинами, а девочки – женщинами, и эта принадлежность к полу не изменится в зависимости от ситуации или личных желаний ребенка.</a:t>
          </a:r>
        </a:p>
      </dsp:txBody>
      <dsp:txXfrm>
        <a:off x="4159212" y="1224141"/>
        <a:ext cx="4107457" cy="24095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7F1304-1B1A-4EB8-A504-ACEE98620F36}">
      <dsp:nvSpPr>
        <dsp:cNvPr id="0" name=""/>
        <dsp:cNvSpPr/>
      </dsp:nvSpPr>
      <dsp:spPr>
        <a:xfrm>
          <a:off x="226962" y="0"/>
          <a:ext cx="5472608" cy="5472608"/>
        </a:xfrm>
        <a:prstGeom prst="triangle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A23347-AB70-4254-912C-6C6599E76429}">
      <dsp:nvSpPr>
        <dsp:cNvPr id="0" name=""/>
        <dsp:cNvSpPr/>
      </dsp:nvSpPr>
      <dsp:spPr>
        <a:xfrm>
          <a:off x="2221857" y="549121"/>
          <a:ext cx="5040012" cy="363307"/>
        </a:xfrm>
        <a:prstGeom prst="roundRect">
          <a:avLst/>
        </a:prstGeom>
        <a:solidFill>
          <a:schemeClr val="accent1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Быстрее схватывают всё новое</a:t>
          </a:r>
        </a:p>
      </dsp:txBody>
      <dsp:txXfrm>
        <a:off x="2239592" y="566856"/>
        <a:ext cx="5004542" cy="327837"/>
      </dsp:txXfrm>
    </dsp:sp>
    <dsp:sp modelId="{9587FD0F-A873-4F9E-91C2-2D00F272F51E}">
      <dsp:nvSpPr>
        <dsp:cNvPr id="0" name=""/>
        <dsp:cNvSpPr/>
      </dsp:nvSpPr>
      <dsp:spPr>
        <a:xfrm>
          <a:off x="2221857" y="940687"/>
          <a:ext cx="5040012" cy="378684"/>
        </a:xfrm>
        <a:prstGeom prst="roundRect">
          <a:avLst/>
        </a:prstGeom>
        <a:solidFill>
          <a:schemeClr val="accent3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Легче усваивают алгоритмы и правила</a:t>
          </a:r>
        </a:p>
      </dsp:txBody>
      <dsp:txXfrm>
        <a:off x="2240343" y="959173"/>
        <a:ext cx="5003040" cy="341712"/>
      </dsp:txXfrm>
    </dsp:sp>
    <dsp:sp modelId="{A2D0D39D-15DE-4CFE-8A26-529B570AB098}">
      <dsp:nvSpPr>
        <dsp:cNvPr id="0" name=""/>
        <dsp:cNvSpPr/>
      </dsp:nvSpPr>
      <dsp:spPr>
        <a:xfrm>
          <a:off x="2221857" y="1347630"/>
          <a:ext cx="5040012" cy="396885"/>
        </a:xfrm>
        <a:prstGeom prst="roundRect">
          <a:avLst/>
        </a:prstGeom>
        <a:solidFill>
          <a:schemeClr val="accent5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Чаще используют ближнее зрение</a:t>
          </a:r>
        </a:p>
      </dsp:txBody>
      <dsp:txXfrm>
        <a:off x="2241231" y="1367004"/>
        <a:ext cx="5001264" cy="358137"/>
      </dsp:txXfrm>
    </dsp:sp>
    <dsp:sp modelId="{6599C7CC-AF27-470C-A76E-5126C07AE84A}">
      <dsp:nvSpPr>
        <dsp:cNvPr id="0" name=""/>
        <dsp:cNvSpPr/>
      </dsp:nvSpPr>
      <dsp:spPr>
        <a:xfrm>
          <a:off x="2221857" y="1772774"/>
          <a:ext cx="5040012" cy="416921"/>
        </a:xfrm>
        <a:prstGeom prst="roundRect">
          <a:avLst/>
        </a:prstGeom>
        <a:solidFill>
          <a:schemeClr val="accent6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Стремятся к социально желаемому результату</a:t>
          </a:r>
        </a:p>
      </dsp:txBody>
      <dsp:txXfrm>
        <a:off x="2242209" y="1793126"/>
        <a:ext cx="4999308" cy="376217"/>
      </dsp:txXfrm>
    </dsp:sp>
    <dsp:sp modelId="{A6B2B324-341A-4FB8-9FD0-4DC5F840B5EC}">
      <dsp:nvSpPr>
        <dsp:cNvPr id="0" name=""/>
        <dsp:cNvSpPr/>
      </dsp:nvSpPr>
      <dsp:spPr>
        <a:xfrm>
          <a:off x="2221857" y="2217954"/>
          <a:ext cx="5040012" cy="348563"/>
        </a:xfrm>
        <a:prstGeom prst="roundRect">
          <a:avLst/>
        </a:prstGeom>
        <a:solidFill>
          <a:schemeClr val="bg1">
            <a:lumMod val="95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Легко выражают мысли. Все отражается на лице.</a:t>
          </a:r>
        </a:p>
      </dsp:txBody>
      <dsp:txXfrm>
        <a:off x="2238872" y="2234969"/>
        <a:ext cx="5005982" cy="314533"/>
      </dsp:txXfrm>
    </dsp:sp>
    <dsp:sp modelId="{8F96ABC7-6119-4176-8346-C65F3272F1A7}">
      <dsp:nvSpPr>
        <dsp:cNvPr id="0" name=""/>
        <dsp:cNvSpPr/>
      </dsp:nvSpPr>
      <dsp:spPr>
        <a:xfrm>
          <a:off x="2221857" y="2594776"/>
          <a:ext cx="5040012" cy="336017"/>
        </a:xfrm>
        <a:prstGeom prst="roundRect">
          <a:avLst/>
        </a:prstGeom>
        <a:solidFill>
          <a:schemeClr val="accent1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Развита мелкая моторика</a:t>
          </a:r>
        </a:p>
      </dsp:txBody>
      <dsp:txXfrm>
        <a:off x="2238260" y="2611179"/>
        <a:ext cx="5007206" cy="303211"/>
      </dsp:txXfrm>
    </dsp:sp>
    <dsp:sp modelId="{17BFFFFF-37F5-42B1-BA4E-973A64D16587}">
      <dsp:nvSpPr>
        <dsp:cNvPr id="0" name=""/>
        <dsp:cNvSpPr/>
      </dsp:nvSpPr>
      <dsp:spPr>
        <a:xfrm>
          <a:off x="2221857" y="2959052"/>
          <a:ext cx="5040012" cy="471383"/>
        </a:xfrm>
        <a:prstGeom prst="roundRect">
          <a:avLst/>
        </a:prstGeom>
        <a:solidFill>
          <a:schemeClr val="accent2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Ориентация в пространстве затруднена, деятельность легко ограничивается «пятачком»</a:t>
          </a:r>
        </a:p>
      </dsp:txBody>
      <dsp:txXfrm>
        <a:off x="2244868" y="2982063"/>
        <a:ext cx="4993990" cy="425361"/>
      </dsp:txXfrm>
    </dsp:sp>
    <dsp:sp modelId="{DFADCFCE-E834-4F8C-9EBF-90E041EE061A}">
      <dsp:nvSpPr>
        <dsp:cNvPr id="0" name=""/>
        <dsp:cNvSpPr/>
      </dsp:nvSpPr>
      <dsp:spPr>
        <a:xfrm>
          <a:off x="2221857" y="3458693"/>
          <a:ext cx="5040012" cy="487433"/>
        </a:xfrm>
        <a:prstGeom prst="roundRect">
          <a:avLst/>
        </a:prstGeom>
        <a:solidFill>
          <a:schemeClr val="accent5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Обижаются или страдают, если проиграли соревнование, ревнуют лидеров к воспитателю, соревнование может их перессорить.</a:t>
          </a:r>
        </a:p>
      </dsp:txBody>
      <dsp:txXfrm>
        <a:off x="2245652" y="3482488"/>
        <a:ext cx="4992422" cy="439843"/>
      </dsp:txXfrm>
    </dsp:sp>
    <dsp:sp modelId="{6F101E11-828C-4E20-AD93-70493279E69C}">
      <dsp:nvSpPr>
        <dsp:cNvPr id="0" name=""/>
        <dsp:cNvSpPr/>
      </dsp:nvSpPr>
      <dsp:spPr>
        <a:xfrm>
          <a:off x="2221857" y="3974385"/>
          <a:ext cx="5040012" cy="453942"/>
        </a:xfrm>
        <a:prstGeom prst="roundRect">
          <a:avLst/>
        </a:prstGeom>
        <a:solidFill>
          <a:schemeClr val="accent6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Любят организованность, соблюдение правил. Плохо переносят шум, громкие голоса, чувствуют себя ужасно, когда взрослый кричит или просто говорит пронзительным голосом.</a:t>
          </a:r>
        </a:p>
      </dsp:txBody>
      <dsp:txXfrm>
        <a:off x="2244017" y="3996545"/>
        <a:ext cx="4995692" cy="409622"/>
      </dsp:txXfrm>
    </dsp:sp>
    <dsp:sp modelId="{D0707529-174C-4ECC-A690-F65DDF18768E}">
      <dsp:nvSpPr>
        <dsp:cNvPr id="0" name=""/>
        <dsp:cNvSpPr/>
      </dsp:nvSpPr>
      <dsp:spPr>
        <a:xfrm>
          <a:off x="2221857" y="4456586"/>
          <a:ext cx="5040012" cy="438642"/>
        </a:xfrm>
        <a:prstGeom prst="roundRect">
          <a:avLst/>
        </a:prstGeom>
        <a:solidFill>
          <a:schemeClr val="accent1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Легко перенимают стиль общения, мимику, речь взрослых. </a:t>
          </a:r>
          <a:br>
            <a:rPr lang="ru-RU" sz="1100" b="1" kern="1200" dirty="0"/>
          </a:br>
          <a:r>
            <a:rPr lang="ru-RU" sz="1100" b="1" kern="1200" dirty="0"/>
            <a:t>Охотно описывают и приукрашивают свои чувства. Любят обниматься со взрослыми</a:t>
          </a:r>
          <a:r>
            <a:rPr lang="ru-RU" sz="700" b="1" kern="1200" dirty="0"/>
            <a:t>.</a:t>
          </a:r>
        </a:p>
      </dsp:txBody>
      <dsp:txXfrm>
        <a:off x="2243270" y="4477999"/>
        <a:ext cx="4997186" cy="39581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7F1304-1B1A-4EB8-A504-ACEE98620F36}">
      <dsp:nvSpPr>
        <dsp:cNvPr id="0" name=""/>
        <dsp:cNvSpPr/>
      </dsp:nvSpPr>
      <dsp:spPr>
        <a:xfrm>
          <a:off x="74623" y="0"/>
          <a:ext cx="6048672" cy="6048672"/>
        </a:xfrm>
        <a:prstGeom prst="triangle">
          <a:avLst/>
        </a:prstGeom>
        <a:solidFill>
          <a:schemeClr val="bg2">
            <a:lumMod val="9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A23347-AB70-4254-912C-6C6599E76429}">
      <dsp:nvSpPr>
        <dsp:cNvPr id="0" name=""/>
        <dsp:cNvSpPr/>
      </dsp:nvSpPr>
      <dsp:spPr>
        <a:xfrm>
          <a:off x="2484290" y="1005224"/>
          <a:ext cx="5004541" cy="431321"/>
        </a:xfrm>
        <a:prstGeom prst="roundRect">
          <a:avLst/>
        </a:prstGeom>
        <a:solidFill>
          <a:schemeClr val="accent1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Труднее выполняют многоэтапные поручения</a:t>
          </a:r>
        </a:p>
      </dsp:txBody>
      <dsp:txXfrm>
        <a:off x="2505345" y="1026279"/>
        <a:ext cx="4962431" cy="389211"/>
      </dsp:txXfrm>
    </dsp:sp>
    <dsp:sp modelId="{2CC10A53-ADA4-4077-B1AD-2A6D468BC465}">
      <dsp:nvSpPr>
        <dsp:cNvPr id="0" name=""/>
        <dsp:cNvSpPr/>
      </dsp:nvSpPr>
      <dsp:spPr>
        <a:xfrm>
          <a:off x="2448284" y="1436545"/>
          <a:ext cx="5040004" cy="554057"/>
        </a:xfrm>
        <a:prstGeom prst="roundRect">
          <a:avLst/>
        </a:prstGeom>
        <a:solidFill>
          <a:schemeClr val="accent1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Им важно понять принцип и смысл задания, труднее воспринимать объяснения «от простого к сложному»</a:t>
          </a:r>
        </a:p>
      </dsp:txBody>
      <dsp:txXfrm>
        <a:off x="2475331" y="1463592"/>
        <a:ext cx="4985910" cy="499963"/>
      </dsp:txXfrm>
    </dsp:sp>
    <dsp:sp modelId="{A2D0D39D-15DE-4CFE-8A26-529B570AB098}">
      <dsp:nvSpPr>
        <dsp:cNvPr id="0" name=""/>
        <dsp:cNvSpPr/>
      </dsp:nvSpPr>
      <dsp:spPr>
        <a:xfrm>
          <a:off x="2459489" y="1971601"/>
          <a:ext cx="5040004" cy="367620"/>
        </a:xfrm>
        <a:prstGeom prst="roundRect">
          <a:avLst/>
        </a:prstGeom>
        <a:solidFill>
          <a:schemeClr val="accent5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Лучше выполняют задания при ярком свете</a:t>
          </a:r>
        </a:p>
      </dsp:txBody>
      <dsp:txXfrm>
        <a:off x="2477435" y="1989547"/>
        <a:ext cx="5004112" cy="331728"/>
      </dsp:txXfrm>
    </dsp:sp>
    <dsp:sp modelId="{99F3CAB0-40DF-43F8-9A6B-873DC90911E0}">
      <dsp:nvSpPr>
        <dsp:cNvPr id="0" name=""/>
        <dsp:cNvSpPr/>
      </dsp:nvSpPr>
      <dsp:spPr>
        <a:xfrm>
          <a:off x="2448284" y="2383514"/>
          <a:ext cx="5040004" cy="515246"/>
        </a:xfrm>
        <a:prstGeom prst="roundRect">
          <a:avLst/>
        </a:prstGeom>
        <a:solidFill>
          <a:schemeClr val="accent5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Важно достичь собственную цель, а не ту, которую предлагает взрослый. Стремятся понять главный принцип, смысл, хотят сами его обнаружить </a:t>
          </a:r>
        </a:p>
      </dsp:txBody>
      <dsp:txXfrm>
        <a:off x="2473436" y="2408666"/>
        <a:ext cx="4989700" cy="464942"/>
      </dsp:txXfrm>
    </dsp:sp>
    <dsp:sp modelId="{A6B2B324-341A-4FB8-9FD0-4DC5F840B5EC}">
      <dsp:nvSpPr>
        <dsp:cNvPr id="0" name=""/>
        <dsp:cNvSpPr/>
      </dsp:nvSpPr>
      <dsp:spPr>
        <a:xfrm>
          <a:off x="2448284" y="2899604"/>
          <a:ext cx="5040004" cy="461534"/>
        </a:xfrm>
        <a:prstGeom prst="roundRect">
          <a:avLst/>
        </a:prstGeom>
        <a:solidFill>
          <a:schemeClr val="bg1">
            <a:lumMod val="95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Чутки к состоянию взрослых, реагируют мгновенно: становятся раздраженными, возбужденными, ведут себя неадекватно.</a:t>
          </a:r>
        </a:p>
      </dsp:txBody>
      <dsp:txXfrm>
        <a:off x="2470814" y="2922134"/>
        <a:ext cx="4994944" cy="416474"/>
      </dsp:txXfrm>
    </dsp:sp>
    <dsp:sp modelId="{F2FCB478-B7E8-4501-9CE8-B6A90A941458}">
      <dsp:nvSpPr>
        <dsp:cNvPr id="0" name=""/>
        <dsp:cNvSpPr/>
      </dsp:nvSpPr>
      <dsp:spPr>
        <a:xfrm>
          <a:off x="2448284" y="3361137"/>
          <a:ext cx="5040004" cy="5753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Сложно выразить мысль словами, помогают жестами. </a:t>
          </a:r>
          <a:br>
            <a:rPr lang="ru-RU" sz="1100" b="1" kern="1200" dirty="0"/>
          </a:br>
          <a:r>
            <a:rPr lang="ru-RU" sz="1100" b="1" kern="1200" dirty="0"/>
            <a:t>По лицу не видна работа мысли: кажется, что не поняли, были невнимательны.</a:t>
          </a:r>
        </a:p>
      </dsp:txBody>
      <dsp:txXfrm>
        <a:off x="2476370" y="3389223"/>
        <a:ext cx="4983832" cy="519177"/>
      </dsp:txXfrm>
    </dsp:sp>
    <dsp:sp modelId="{8F96ABC7-6119-4176-8346-C65F3272F1A7}">
      <dsp:nvSpPr>
        <dsp:cNvPr id="0" name=""/>
        <dsp:cNvSpPr/>
      </dsp:nvSpPr>
      <dsp:spPr>
        <a:xfrm>
          <a:off x="2448284" y="3987824"/>
          <a:ext cx="5040004" cy="401860"/>
        </a:xfrm>
        <a:prstGeom prst="roundRect">
          <a:avLst/>
        </a:prstGeom>
        <a:solidFill>
          <a:schemeClr val="accent1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Развита крупная моторика</a:t>
          </a:r>
        </a:p>
      </dsp:txBody>
      <dsp:txXfrm>
        <a:off x="2467901" y="4007441"/>
        <a:ext cx="5000770" cy="362626"/>
      </dsp:txXfrm>
    </dsp:sp>
    <dsp:sp modelId="{17BFFFFF-37F5-42B1-BA4E-973A64D16587}">
      <dsp:nvSpPr>
        <dsp:cNvPr id="0" name=""/>
        <dsp:cNvSpPr/>
      </dsp:nvSpPr>
      <dsp:spPr>
        <a:xfrm>
          <a:off x="2448284" y="4419873"/>
          <a:ext cx="5040004" cy="339944"/>
        </a:xfrm>
        <a:prstGeom prst="roundRect">
          <a:avLst/>
        </a:prstGeom>
        <a:solidFill>
          <a:schemeClr val="accent2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Ориентация в пространстве развита лучше, нужно много места и пространства для игр и занятий</a:t>
          </a:r>
        </a:p>
      </dsp:txBody>
      <dsp:txXfrm>
        <a:off x="2464879" y="4436468"/>
        <a:ext cx="5006814" cy="306754"/>
      </dsp:txXfrm>
    </dsp:sp>
    <dsp:sp modelId="{DFADCFCE-E834-4F8C-9EBF-90E041EE061A}">
      <dsp:nvSpPr>
        <dsp:cNvPr id="0" name=""/>
        <dsp:cNvSpPr/>
      </dsp:nvSpPr>
      <dsp:spPr>
        <a:xfrm>
          <a:off x="2448284" y="4779911"/>
          <a:ext cx="5040004" cy="486170"/>
        </a:xfrm>
        <a:prstGeom prst="roundRect">
          <a:avLst/>
        </a:prstGeom>
        <a:solidFill>
          <a:schemeClr val="accent5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Любят соревноваться, не завидуют, не обижаются, гордятся лидерами.</a:t>
          </a:r>
        </a:p>
      </dsp:txBody>
      <dsp:txXfrm>
        <a:off x="2472017" y="4803644"/>
        <a:ext cx="4992538" cy="438704"/>
      </dsp:txXfrm>
    </dsp:sp>
    <dsp:sp modelId="{D0707529-174C-4ECC-A690-F65DDF18768E}">
      <dsp:nvSpPr>
        <dsp:cNvPr id="0" name=""/>
        <dsp:cNvSpPr/>
      </dsp:nvSpPr>
      <dsp:spPr>
        <a:xfrm>
          <a:off x="2448284" y="5283968"/>
          <a:ext cx="5040004" cy="496129"/>
        </a:xfrm>
        <a:prstGeom prst="roundRect">
          <a:avLst/>
        </a:prstGeom>
        <a:solidFill>
          <a:schemeClr val="accent1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Чутки к ласке, отзывчивы на объятья, но сами редко проявляют словами эмоции, первыми к взрослому не прикасаются. Потребность в телесном контакте.</a:t>
          </a:r>
        </a:p>
      </dsp:txBody>
      <dsp:txXfrm>
        <a:off x="2472503" y="5308187"/>
        <a:ext cx="4991566" cy="44769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776735-23AC-4178-8452-2BE89313CE77}">
      <dsp:nvSpPr>
        <dsp:cNvPr id="0" name=""/>
        <dsp:cNvSpPr/>
      </dsp:nvSpPr>
      <dsp:spPr>
        <a:xfrm>
          <a:off x="0" y="374256"/>
          <a:ext cx="7632848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648DF7-9FD7-459F-90C1-752D40D7F8AB}">
      <dsp:nvSpPr>
        <dsp:cNvPr id="0" name=""/>
        <dsp:cNvSpPr/>
      </dsp:nvSpPr>
      <dsp:spPr>
        <a:xfrm>
          <a:off x="381642" y="93816"/>
          <a:ext cx="6839993" cy="560880"/>
        </a:xfrm>
        <a:prstGeom prst="roundRect">
          <a:avLst/>
        </a:prstGeom>
        <a:solidFill>
          <a:schemeClr val="bg2">
            <a:lumMod val="9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52" tIns="0" rIns="201952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bg2">
                  <a:lumMod val="25000"/>
                </a:schemeClr>
              </a:solidFill>
            </a:rPr>
            <a:t>Мини-среды</a:t>
          </a:r>
          <a:r>
            <a:rPr lang="ru-RU" sz="1400" b="1" kern="1200" dirty="0">
              <a:solidFill>
                <a:schemeClr val="bg2">
                  <a:lumMod val="25000"/>
                </a:schemeClr>
              </a:solidFill>
            </a:rPr>
            <a:t> мужского и женского труда, содержащие оборудование, необходимое для формирования мужских и женских умений: </a:t>
          </a:r>
        </a:p>
      </dsp:txBody>
      <dsp:txXfrm>
        <a:off x="409022" y="121196"/>
        <a:ext cx="6785233" cy="506120"/>
      </dsp:txXfrm>
    </dsp:sp>
    <dsp:sp modelId="{B58E8896-F695-407E-81B0-CC15406A7AA4}">
      <dsp:nvSpPr>
        <dsp:cNvPr id="0" name=""/>
        <dsp:cNvSpPr/>
      </dsp:nvSpPr>
      <dsp:spPr>
        <a:xfrm>
          <a:off x="0" y="1236096"/>
          <a:ext cx="7632848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5C3B65-EFB4-4623-B670-3436C2D30106}">
      <dsp:nvSpPr>
        <dsp:cNvPr id="0" name=""/>
        <dsp:cNvSpPr/>
      </dsp:nvSpPr>
      <dsp:spPr>
        <a:xfrm>
          <a:off x="381642" y="955656"/>
          <a:ext cx="6839993" cy="56088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52" tIns="0" rIns="20195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2">
                  <a:lumMod val="75000"/>
                </a:schemeClr>
              </a:solidFill>
            </a:rPr>
            <a:t>Куклы-мальчики и куклы-девочки со всеми необходимыми атрибутами и аксессуарами, способствующие выполнению различных социальных ролей;</a:t>
          </a:r>
        </a:p>
      </dsp:txBody>
      <dsp:txXfrm>
        <a:off x="409022" y="983036"/>
        <a:ext cx="6785233" cy="506120"/>
      </dsp:txXfrm>
    </dsp:sp>
    <dsp:sp modelId="{876A8273-E776-4F2F-9362-F697EDAADCB5}">
      <dsp:nvSpPr>
        <dsp:cNvPr id="0" name=""/>
        <dsp:cNvSpPr/>
      </dsp:nvSpPr>
      <dsp:spPr>
        <a:xfrm>
          <a:off x="0" y="2097936"/>
          <a:ext cx="7632848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F1119D-A967-4E69-A334-FE9036ADC54B}">
      <dsp:nvSpPr>
        <dsp:cNvPr id="0" name=""/>
        <dsp:cNvSpPr/>
      </dsp:nvSpPr>
      <dsp:spPr>
        <a:xfrm>
          <a:off x="381642" y="1817496"/>
          <a:ext cx="6839993" cy="560880"/>
        </a:xfrm>
        <a:prstGeom prst="round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52" tIns="0" rIns="201952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accent2">
                  <a:lumMod val="75000"/>
                </a:schemeClr>
              </a:solidFill>
            </a:rPr>
            <a:t>Схемы-действия,</a:t>
          </a:r>
          <a:r>
            <a:rPr lang="ru-RU" sz="1400" b="1" kern="1200" dirty="0">
              <a:solidFill>
                <a:schemeClr val="accent2">
                  <a:lumMod val="75000"/>
                </a:schemeClr>
              </a:solidFill>
            </a:rPr>
            <a:t> отражающие культурные эталоны поведения представителей мужского и женского пола; </a:t>
          </a:r>
        </a:p>
      </dsp:txBody>
      <dsp:txXfrm>
        <a:off x="409022" y="1844876"/>
        <a:ext cx="6785233" cy="506120"/>
      </dsp:txXfrm>
    </dsp:sp>
    <dsp:sp modelId="{030F6D82-265F-4BCB-863C-B7BCC2E020AF}">
      <dsp:nvSpPr>
        <dsp:cNvPr id="0" name=""/>
        <dsp:cNvSpPr/>
      </dsp:nvSpPr>
      <dsp:spPr>
        <a:xfrm>
          <a:off x="0" y="2959776"/>
          <a:ext cx="7632848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CE63BB-D601-4B43-BE33-09FB2E85BE69}">
      <dsp:nvSpPr>
        <dsp:cNvPr id="0" name=""/>
        <dsp:cNvSpPr/>
      </dsp:nvSpPr>
      <dsp:spPr>
        <a:xfrm>
          <a:off x="381642" y="2679336"/>
          <a:ext cx="6839993" cy="560880"/>
        </a:xfrm>
        <a:prstGeom prst="roundRect">
          <a:avLst/>
        </a:prstGeom>
        <a:solidFill>
          <a:schemeClr val="accent3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52" tIns="0" rIns="201952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accent3">
                  <a:lumMod val="75000"/>
                </a:schemeClr>
              </a:solidFill>
            </a:rPr>
            <a:t>Карточки-символы</a:t>
          </a:r>
          <a:r>
            <a:rPr lang="ru-RU" sz="1400" b="1" kern="1200" dirty="0">
              <a:solidFill>
                <a:schemeClr val="accent3">
                  <a:lumMod val="75000"/>
                </a:schemeClr>
              </a:solidFill>
            </a:rPr>
            <a:t> добра, красоты, честности, смелости, силы и т.п., обозначающие социально-ценные качества мальчика и девочки и т.п.</a:t>
          </a:r>
        </a:p>
      </dsp:txBody>
      <dsp:txXfrm>
        <a:off x="409022" y="2706716"/>
        <a:ext cx="6785233" cy="506120"/>
      </dsp:txXfrm>
    </dsp:sp>
    <dsp:sp modelId="{08082D3E-7FE5-4E8F-8588-0202C8B281E9}">
      <dsp:nvSpPr>
        <dsp:cNvPr id="0" name=""/>
        <dsp:cNvSpPr/>
      </dsp:nvSpPr>
      <dsp:spPr>
        <a:xfrm>
          <a:off x="0" y="3825840"/>
          <a:ext cx="7632848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B32E3A-816E-4C1F-9E16-DA45C0EDE50D}">
      <dsp:nvSpPr>
        <dsp:cNvPr id="0" name=""/>
        <dsp:cNvSpPr/>
      </dsp:nvSpPr>
      <dsp:spPr>
        <a:xfrm>
          <a:off x="381642" y="3541176"/>
          <a:ext cx="6839993" cy="560880"/>
        </a:xfrm>
        <a:prstGeom prst="roundRect">
          <a:avLst/>
        </a:prstGeom>
        <a:solidFill>
          <a:schemeClr val="accent6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52" tIns="0" rIns="201952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accent4">
                  <a:lumMod val="75000"/>
                </a:schemeClr>
              </a:solidFill>
            </a:rPr>
            <a:t>Уголки красоты, </a:t>
          </a:r>
          <a:r>
            <a:rPr lang="ru-RU" sz="1400" b="1" kern="1200" dirty="0">
              <a:solidFill>
                <a:schemeClr val="accent4">
                  <a:lumMod val="75000"/>
                </a:schemeClr>
              </a:solidFill>
            </a:rPr>
            <a:t>позволяющие ребенку самостоятельно навести порядок во внешнем виде;</a:t>
          </a:r>
        </a:p>
      </dsp:txBody>
      <dsp:txXfrm>
        <a:off x="409022" y="3568556"/>
        <a:ext cx="6785233" cy="506120"/>
      </dsp:txXfrm>
    </dsp:sp>
    <dsp:sp modelId="{B3613826-B06B-4A8E-A300-1E9099F07EC6}">
      <dsp:nvSpPr>
        <dsp:cNvPr id="0" name=""/>
        <dsp:cNvSpPr/>
      </dsp:nvSpPr>
      <dsp:spPr>
        <a:xfrm>
          <a:off x="0" y="4683456"/>
          <a:ext cx="7632848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D8EBDF-8252-4C2E-9ABD-0722C1C47D75}">
      <dsp:nvSpPr>
        <dsp:cNvPr id="0" name=""/>
        <dsp:cNvSpPr/>
      </dsp:nvSpPr>
      <dsp:spPr>
        <a:xfrm>
          <a:off x="381642" y="4403016"/>
          <a:ext cx="6839993" cy="560880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52" tIns="0" rIns="201952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accent6">
                  <a:lumMod val="75000"/>
                </a:schemeClr>
              </a:solidFill>
            </a:rPr>
            <a:t>Мини-среда светского этикета</a:t>
          </a:r>
          <a:r>
            <a:rPr lang="ru-RU" sz="1400" b="1" kern="1200" dirty="0">
              <a:solidFill>
                <a:schemeClr val="accent6">
                  <a:lumMod val="75000"/>
                </a:schemeClr>
              </a:solidFill>
            </a:rPr>
            <a:t> («Театр», «Концерт», «Прием гостей» и т.п.), где сосредоточены предметы, обеспечивающие возможность ребенку самостоятельно проигрывать разнообразные мужские и женские роли.</a:t>
          </a:r>
        </a:p>
      </dsp:txBody>
      <dsp:txXfrm>
        <a:off x="409022" y="4430396"/>
        <a:ext cx="6785233" cy="506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3CEA2-A8CF-4E2C-9EF1-37CF35EE13EE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11D6F-F775-41AC-9584-052DAC334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3CEA2-A8CF-4E2C-9EF1-37CF35EE13EE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11D6F-F775-41AC-9584-052DAC334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3CEA2-A8CF-4E2C-9EF1-37CF35EE13EE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11D6F-F775-41AC-9584-052DAC334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3CEA2-A8CF-4E2C-9EF1-37CF35EE13EE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11D6F-F775-41AC-9584-052DAC334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3CEA2-A8CF-4E2C-9EF1-37CF35EE13EE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11D6F-F775-41AC-9584-052DAC334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3CEA2-A8CF-4E2C-9EF1-37CF35EE13EE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11D6F-F775-41AC-9584-052DAC334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3CEA2-A8CF-4E2C-9EF1-37CF35EE13EE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11D6F-F775-41AC-9584-052DAC334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3CEA2-A8CF-4E2C-9EF1-37CF35EE13EE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11D6F-F775-41AC-9584-052DAC334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3CEA2-A8CF-4E2C-9EF1-37CF35EE13EE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11D6F-F775-41AC-9584-052DAC33403E}" type="slidenum">
              <a:rPr lang="ru-RU" smtClean="0"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3CEA2-A8CF-4E2C-9EF1-37CF35EE13EE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11D6F-F775-41AC-9584-052DAC334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3CEA2-A8CF-4E2C-9EF1-37CF35EE13EE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11D6F-F775-41AC-9584-052DAC334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5D3CEA2-A8CF-4E2C-9EF1-37CF35EE13EE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1811D6F-F775-41AC-9584-052DAC33403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7.jpg"/><Relationship Id="rId7" Type="http://schemas.openxmlformats.org/officeDocument/2006/relationships/diagramColors" Target="../diagrams/colors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openxmlformats.org/officeDocument/2006/relationships/image" Target="../media/image13.jpeg"/><Relationship Id="rId5" Type="http://schemas.openxmlformats.org/officeDocument/2006/relationships/diagramColors" Target="../diagrams/colors3.xml"/><Relationship Id="rId10" Type="http://schemas.openxmlformats.org/officeDocument/2006/relationships/image" Target="../media/image12.jpe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1.jpeg"/><Relationship Id="rId1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11" Type="http://schemas.openxmlformats.org/officeDocument/2006/relationships/image" Target="../media/image21.jpeg"/><Relationship Id="rId5" Type="http://schemas.openxmlformats.org/officeDocument/2006/relationships/diagramColors" Target="../diagrams/colors4.xml"/><Relationship Id="rId10" Type="http://schemas.openxmlformats.org/officeDocument/2006/relationships/image" Target="../media/image20.jpeg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19.jpeg"/><Relationship Id="rId1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7" Type="http://schemas.openxmlformats.org/officeDocument/2006/relationships/image" Target="../media/image62.jpe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jpg"/><Relationship Id="rId7" Type="http://schemas.openxmlformats.org/officeDocument/2006/relationships/image" Target="../media/image69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jpg"/><Relationship Id="rId4" Type="http://schemas.openxmlformats.org/officeDocument/2006/relationships/image" Target="../media/image66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872662792"/>
              </p:ext>
            </p:extLst>
          </p:nvPr>
        </p:nvGraphicFramePr>
        <p:xfrm>
          <a:off x="539552" y="240898"/>
          <a:ext cx="1027113" cy="1368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Фотография Photo Editor" r:id="rId3" imgW="2019048" imgH="2685714" progId="MSPhotoEd.3">
                  <p:embed/>
                </p:oleObj>
              </mc:Choice>
              <mc:Fallback>
                <p:oleObj name="Фотография Photo Editor" r:id="rId3" imgW="2019048" imgH="2685714" progId="MSPhotoEd.3">
                  <p:embed/>
                  <p:pic>
                    <p:nvPicPr>
                      <p:cNvPr id="0" name="Object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240898"/>
                        <a:ext cx="1027113" cy="1368425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accent1">
                            <a:lumMod val="75000"/>
                          </a:schemeClr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699792" y="11663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Муниципальное бюджетное дошкольное образовательное учреждение </a:t>
            </a:r>
          </a:p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Центр развития ребёнка – детский сад </a:t>
            </a:r>
          </a:p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№ 125 «Яблонька»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3528" y="1772816"/>
            <a:ext cx="85689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Консультация </a:t>
            </a:r>
          </a:p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«Организация развивающей </a:t>
            </a:r>
          </a:p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предметно –пространственной среды в группах</a:t>
            </a:r>
          </a:p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с учётом гендерных особенностей </a:t>
            </a:r>
          </a:p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дошкольников»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960762" y="4869160"/>
            <a:ext cx="3931718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Выполнила воспитатель</a:t>
            </a:r>
          </a:p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Николаева Марина Николаевна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40518" y="5949280"/>
            <a:ext cx="15349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г. Дзержинск</a:t>
            </a:r>
          </a:p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2016 г.</a:t>
            </a:r>
          </a:p>
        </p:txBody>
      </p:sp>
    </p:spTree>
    <p:extLst>
      <p:ext uri="{BB962C8B-B14F-4D97-AF65-F5344CB8AC3E}">
        <p14:creationId xmlns:p14="http://schemas.microsoft.com/office/powerpoint/2010/main" val="775832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16632"/>
            <a:ext cx="7125113" cy="924475"/>
          </a:xfrm>
        </p:spPr>
        <p:txBody>
          <a:bodyPr/>
          <a:lstStyle/>
          <a:p>
            <a:pPr algn="ctr"/>
            <a:r>
              <a:rPr lang="ru-RU" sz="2800" b="1" dirty="0"/>
              <a:t>Цель </a:t>
            </a:r>
            <a:r>
              <a:rPr lang="ru-RU" dirty="0"/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772816"/>
            <a:ext cx="8064896" cy="2592287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</a:rPr>
              <a:t>Повышение педагогической компетентности  педагогов ДОУ   по вопросу гендерного воспитания дошкольников;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ru-RU" sz="2000" b="1" dirty="0"/>
          </a:p>
          <a:p>
            <a:pPr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Развитие интереса к организации предметно-пространственной среды  в группах с учётом гендерной дифференциации воспитанников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1920000" cy="14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1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581128"/>
            <a:ext cx="1836000" cy="183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2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61470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50"/>
                            </p:stCondLst>
                            <p:childTnLst>
                              <p:par>
                                <p:cTn id="1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7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75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771801" y="2492896"/>
            <a:ext cx="403244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029823575"/>
              </p:ext>
            </p:extLst>
          </p:nvPr>
        </p:nvGraphicFramePr>
        <p:xfrm>
          <a:off x="1187624" y="919768"/>
          <a:ext cx="6096000" cy="40695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51" t="20411" r="14170" b="47490"/>
          <a:stretch/>
        </p:blipFill>
        <p:spPr>
          <a:xfrm>
            <a:off x="6228184" y="4725144"/>
            <a:ext cx="2736000" cy="19542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3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4" r="4667" b="52444"/>
          <a:stretch/>
        </p:blipFill>
        <p:spPr>
          <a:xfrm>
            <a:off x="107504" y="116632"/>
            <a:ext cx="1980000" cy="10405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3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6157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03848" y="15567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3367"/>
            <a:ext cx="1476000" cy="12148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1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1" t="7063" r="7045" b="15254"/>
          <a:stretch/>
        </p:blipFill>
        <p:spPr>
          <a:xfrm>
            <a:off x="6804248" y="93367"/>
            <a:ext cx="2170773" cy="100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1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9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99530762"/>
              </p:ext>
            </p:extLst>
          </p:nvPr>
        </p:nvGraphicFramePr>
        <p:xfrm>
          <a:off x="354638" y="1052736"/>
          <a:ext cx="8496944" cy="52405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475656" y="1136974"/>
            <a:ext cx="65999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В период дошкольного детства у всех детей происходит</a:t>
            </a:r>
          </a:p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 принятие гендерной роли: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581128"/>
            <a:ext cx="2890261" cy="21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2217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150"/>
                            </p:stCondLst>
                            <p:childTnLst>
                              <p:par>
                                <p:cTn id="20" presetID="21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1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658163504"/>
              </p:ext>
            </p:extLst>
          </p:nvPr>
        </p:nvGraphicFramePr>
        <p:xfrm>
          <a:off x="1475656" y="1268760"/>
          <a:ext cx="7488832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 rot="17883310">
            <a:off x="1314646" y="3921648"/>
            <a:ext cx="25193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Девочки: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09" r="11607"/>
          <a:stretch/>
        </p:blipFill>
        <p:spPr>
          <a:xfrm>
            <a:off x="467544" y="116632"/>
            <a:ext cx="1016001" cy="1440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729" y="116632"/>
            <a:ext cx="1080000" cy="144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16632"/>
            <a:ext cx="1080000" cy="144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547" y="1700808"/>
            <a:ext cx="1080000" cy="1440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67" y="3284984"/>
            <a:ext cx="1080000" cy="1440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360" y="98177"/>
            <a:ext cx="1080000" cy="1440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3333" y="1700808"/>
            <a:ext cx="1080000" cy="14400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27" y="5085184"/>
            <a:ext cx="960398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768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100"/>
                            </p:stCondLst>
                            <p:childTnLst>
                              <p:par>
                                <p:cTn id="4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15656460"/>
              </p:ext>
            </p:extLst>
          </p:nvPr>
        </p:nvGraphicFramePr>
        <p:xfrm>
          <a:off x="1403648" y="692696"/>
          <a:ext cx="7488832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 rot="17912760">
            <a:off x="1424969" y="3249338"/>
            <a:ext cx="24735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Мальчики: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1" r="9945"/>
          <a:stretch/>
        </p:blipFill>
        <p:spPr>
          <a:xfrm>
            <a:off x="211916" y="119171"/>
            <a:ext cx="1007141" cy="1440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780" y="1772816"/>
            <a:ext cx="1080000" cy="144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780" y="122170"/>
            <a:ext cx="1080000" cy="144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02" y="3425397"/>
            <a:ext cx="1080000" cy="1440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02" y="5101988"/>
            <a:ext cx="1080000" cy="1440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17652"/>
            <a:ext cx="1080000" cy="1440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22170"/>
            <a:ext cx="1080000" cy="14400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97103"/>
            <a:ext cx="108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158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1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1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3" y="116632"/>
            <a:ext cx="6912768" cy="92447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/>
          <a:lstStyle/>
          <a:p>
            <a:pPr algn="ctr"/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ea typeface="Calibri"/>
              </a:rPr>
              <a:t>С учетом гендерного подхода, помимо общепринятых, в группах должны быть введены следующие элементы предметно-пространственной среды:</a:t>
            </a:r>
            <a:endParaRPr lang="ru-RU" sz="1800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378995097"/>
              </p:ext>
            </p:extLst>
          </p:nvPr>
        </p:nvGraphicFramePr>
        <p:xfrm>
          <a:off x="827584" y="1340768"/>
          <a:ext cx="7632848" cy="5256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96973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4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69" y="260036"/>
            <a:ext cx="33600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5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160" y="260648"/>
            <a:ext cx="33600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5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53" y="4005064"/>
            <a:ext cx="33600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5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077072"/>
            <a:ext cx="33600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4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150" y="2910953"/>
            <a:ext cx="1734000" cy="10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2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85445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5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06199"/>
            <a:ext cx="3840000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2">
                <a:lumMod val="2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573016"/>
            <a:ext cx="3840000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3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06199"/>
            <a:ext cx="3840000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2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68051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74" y="188640"/>
            <a:ext cx="1920000" cy="14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2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00" y="188640"/>
            <a:ext cx="4320000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2">
                <a:lumMod val="2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406" y="4077072"/>
            <a:ext cx="2880000" cy="21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1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836640"/>
            <a:ext cx="1458000" cy="194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1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246388"/>
            <a:ext cx="5265749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54065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742" y="2276928"/>
            <a:ext cx="1390944" cy="18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256" y="195170"/>
            <a:ext cx="3517378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47" y="187695"/>
            <a:ext cx="33600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74" y="4119178"/>
            <a:ext cx="33600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56" y="4119178"/>
            <a:ext cx="3575714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3140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971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555" y="333016"/>
            <a:ext cx="2802418" cy="32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5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14" y="620688"/>
            <a:ext cx="2574983" cy="18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C0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14" y="3573016"/>
            <a:ext cx="2531643" cy="20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2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0176" y="260688"/>
            <a:ext cx="1846718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2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7034">
            <a:off x="6714321" y="3681017"/>
            <a:ext cx="1939957" cy="18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2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385" y="4221088"/>
            <a:ext cx="1648757" cy="21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211699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740" y="332656"/>
            <a:ext cx="5102000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2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900854"/>
            <a:ext cx="3360000" cy="21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2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900854"/>
            <a:ext cx="3080982" cy="21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2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059730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173679"/>
            <a:ext cx="1620000" cy="21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5976" y="260648"/>
            <a:ext cx="3576379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236" y="4123515"/>
            <a:ext cx="3239022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43594"/>
            <a:ext cx="342900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2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64086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802"/>
          <a:stretch/>
        </p:blipFill>
        <p:spPr>
          <a:xfrm>
            <a:off x="4788024" y="199451"/>
            <a:ext cx="1456878" cy="1743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2">
                <a:lumMod val="2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00" t="5251" r="14042" b="5296"/>
          <a:stretch/>
        </p:blipFill>
        <p:spPr>
          <a:xfrm>
            <a:off x="2843808" y="271215"/>
            <a:ext cx="1458625" cy="17002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2">
                <a:lumMod val="2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13" y="2204864"/>
            <a:ext cx="2381541" cy="1908000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561" y="2061639"/>
            <a:ext cx="2115742" cy="190800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420888"/>
            <a:ext cx="2871868" cy="190800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018" y="4653136"/>
            <a:ext cx="2755511" cy="190800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8703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230" y="137105"/>
            <a:ext cx="6775539" cy="6726912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06481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701" y="296180"/>
            <a:ext cx="3330486" cy="2016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5" t="5600" r="8779" b="16623"/>
          <a:stretch/>
        </p:blipFill>
        <p:spPr>
          <a:xfrm>
            <a:off x="6300192" y="225375"/>
            <a:ext cx="2592658" cy="28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6" t="4146" r="68519" b="53215"/>
          <a:stretch/>
        </p:blipFill>
        <p:spPr>
          <a:xfrm>
            <a:off x="165035" y="548680"/>
            <a:ext cx="2461631" cy="248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1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176" b="19676"/>
          <a:stretch/>
        </p:blipFill>
        <p:spPr>
          <a:xfrm>
            <a:off x="2749701" y="2527402"/>
            <a:ext cx="3348000" cy="16160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5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09" t="8715" r="5353" b="9204"/>
          <a:stretch/>
        </p:blipFill>
        <p:spPr>
          <a:xfrm>
            <a:off x="449267" y="3854670"/>
            <a:ext cx="1922117" cy="25409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3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4" t="6379" r="8382" b="7923"/>
          <a:stretch/>
        </p:blipFill>
        <p:spPr>
          <a:xfrm>
            <a:off x="6676476" y="3854670"/>
            <a:ext cx="1840089" cy="26528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3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749" y="4797152"/>
            <a:ext cx="1311475" cy="14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2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45890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25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25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250"/>
                            </p:stCondLst>
                            <p:childTnLst>
                              <p:par>
                                <p:cTn id="3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1268760"/>
            <a:ext cx="8064896" cy="40164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1107440" indent="-657225" algn="ctr" fontAlgn="base">
              <a:lnSpc>
                <a:spcPts val="1800"/>
              </a:lnSpc>
              <a:spcAft>
                <a:spcPts val="0"/>
              </a:spcAft>
            </a:pPr>
            <a:r>
              <a:rPr lang="ru-RU" b="1" dirty="0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Список литературы</a:t>
            </a:r>
          </a:p>
          <a:p>
            <a:pPr marL="1107440" indent="-657225" algn="ctr" fontAlgn="base">
              <a:lnSpc>
                <a:spcPts val="1800"/>
              </a:lnSpc>
              <a:spcAft>
                <a:spcPts val="0"/>
              </a:spcAft>
            </a:pP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1107440" indent="-657225" algn="just" fontAlgn="base">
              <a:lnSpc>
                <a:spcPts val="1800"/>
              </a:lnSpc>
              <a:spcAft>
                <a:spcPts val="0"/>
              </a:spcAft>
            </a:pPr>
            <a:r>
              <a:rPr lang="ru-RU" dirty="0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1. </a:t>
            </a:r>
            <a:r>
              <a:rPr lang="ru-RU" dirty="0" err="1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Доронова</a:t>
            </a:r>
            <a:r>
              <a:rPr lang="ru-RU" dirty="0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 Т.Н. </a:t>
            </a:r>
            <a:r>
              <a:rPr lang="ru-RU" b="1" dirty="0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Девочки и мальчики 3-4 лет в семье и детском сад</a:t>
            </a:r>
            <a:r>
              <a:rPr lang="ru-RU" dirty="0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у: Пособие для дошкольных образовательных учреждений. — М.: </a:t>
            </a:r>
            <a:r>
              <a:rPr lang="ru-RU" dirty="0" err="1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Линка</a:t>
            </a:r>
            <a:r>
              <a:rPr lang="ru-RU" dirty="0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 – Пресс, 2009</a:t>
            </a:r>
            <a:endParaRPr lang="ru-RU" dirty="0">
              <a:latin typeface="Calibri"/>
              <a:ea typeface="Calibri"/>
              <a:cs typeface="Times New Roman"/>
            </a:endParaRPr>
          </a:p>
          <a:p>
            <a:pPr marL="1107440" indent="-657225" algn="just" fontAlgn="base">
              <a:lnSpc>
                <a:spcPts val="1800"/>
              </a:lnSpc>
              <a:spcAft>
                <a:spcPts val="0"/>
              </a:spcAft>
            </a:pPr>
            <a:r>
              <a:rPr lang="ru-RU" dirty="0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2.  Абраменкова В.В. </a:t>
            </a:r>
            <a:r>
              <a:rPr lang="ru-RU" b="1" dirty="0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Половая дифференциация и межличностные отношения в детской группе</a:t>
            </a:r>
            <a:r>
              <a:rPr lang="ru-RU" dirty="0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. «Вопросы психологии» № 5, 1987.</a:t>
            </a:r>
            <a:endParaRPr lang="ru-RU" dirty="0">
              <a:latin typeface="Calibri"/>
              <a:ea typeface="Calibri"/>
              <a:cs typeface="Times New Roman"/>
            </a:endParaRPr>
          </a:p>
          <a:p>
            <a:pPr marL="1107440" indent="-657225" algn="just" fontAlgn="base">
              <a:lnSpc>
                <a:spcPts val="1800"/>
              </a:lnSpc>
              <a:spcAft>
                <a:spcPts val="0"/>
              </a:spcAft>
            </a:pPr>
            <a:r>
              <a:rPr lang="ru-RU" dirty="0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3. Адлер А. Воспитание детей; взаимодействие полов. Ростов-на-Дону, 1998.</a:t>
            </a:r>
            <a:endParaRPr lang="ru-RU" dirty="0">
              <a:latin typeface="Calibri"/>
              <a:ea typeface="Calibri"/>
              <a:cs typeface="Times New Roman"/>
            </a:endParaRPr>
          </a:p>
          <a:p>
            <a:pPr marL="1107440" indent="-657225" algn="just" fontAlgn="base">
              <a:lnSpc>
                <a:spcPts val="1800"/>
              </a:lnSpc>
              <a:spcAft>
                <a:spcPts val="0"/>
              </a:spcAft>
            </a:pPr>
            <a:r>
              <a:rPr lang="ru-RU" dirty="0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4. Алешина Ю.Е., Волович А.С. </a:t>
            </a:r>
            <a:r>
              <a:rPr lang="ru-RU" b="1" dirty="0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Проблемы усвоения ролей мужчины и женщины</a:t>
            </a:r>
            <a:r>
              <a:rPr lang="ru-RU" dirty="0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. «Вопросы психологии» № 4, 1991.</a:t>
            </a:r>
            <a:endParaRPr lang="ru-RU" dirty="0">
              <a:latin typeface="Calibri"/>
              <a:ea typeface="Calibri"/>
              <a:cs typeface="Times New Roman"/>
            </a:endParaRPr>
          </a:p>
          <a:p>
            <a:pPr marL="1107440" indent="-657225" algn="just" fontAlgn="base">
              <a:lnSpc>
                <a:spcPts val="1800"/>
              </a:lnSpc>
              <a:spcAft>
                <a:spcPts val="0"/>
              </a:spcAft>
            </a:pPr>
            <a:r>
              <a:rPr lang="ru-RU" dirty="0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5. Ефремова В.Д., </a:t>
            </a:r>
            <a:r>
              <a:rPr lang="ru-RU" dirty="0" err="1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Хризман</a:t>
            </a:r>
            <a:r>
              <a:rPr lang="ru-RU" dirty="0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 Т.П. </a:t>
            </a:r>
            <a:r>
              <a:rPr lang="ru-RU" b="1" dirty="0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Мальчики и девочки – два разных мир</a:t>
            </a:r>
            <a:r>
              <a:rPr lang="ru-RU" dirty="0">
                <a:solidFill>
                  <a:srgbClr val="333333"/>
                </a:solidFill>
                <a:latin typeface="Georgia"/>
                <a:ea typeface="Times New Roman"/>
                <a:cs typeface="Times New Roman"/>
              </a:rPr>
              <a:t>а. Нейропсихологии – учителям, воспитателям, школьным психологам. – М.: ЛИНКА – ПРЕСС, 1998</a:t>
            </a:r>
            <a:endParaRPr lang="ru-RU" dirty="0">
              <a:latin typeface="Calibri"/>
              <a:ea typeface="Calibri"/>
              <a:cs typeface="Times New Roman"/>
            </a:endParaRPr>
          </a:p>
          <a:p>
            <a:pPr marL="1107440" indent="-657225" algn="just" fontAlgn="base">
              <a:lnSpc>
                <a:spcPts val="1800"/>
              </a:lnSpc>
              <a:spcAft>
                <a:spcPts val="0"/>
              </a:spcAft>
            </a:pPr>
            <a:endParaRPr lang="ru-RU" dirty="0">
              <a:latin typeface="Calibri"/>
              <a:ea typeface="Calibri"/>
              <a:cs typeface="Times New Roman"/>
            </a:endParaRPr>
          </a:p>
          <a:p>
            <a:pPr marL="1107440" indent="-657225" algn="just" fontAlgn="base">
              <a:lnSpc>
                <a:spcPts val="1800"/>
              </a:lnSpc>
              <a:spcAft>
                <a:spcPts val="0"/>
              </a:spcAft>
            </a:pPr>
            <a:endParaRPr lang="ru-RU" dirty="0"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75591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16632"/>
            <a:ext cx="6552000" cy="6552000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99247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pring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Весна</Template>
  <TotalTime>404</TotalTime>
  <Words>698</Words>
  <Application>Microsoft Office PowerPoint</Application>
  <PresentationFormat>Экран (4:3)</PresentationFormat>
  <Paragraphs>61</Paragraphs>
  <Slides>20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30" baseType="lpstr">
      <vt:lpstr>Arial</vt:lpstr>
      <vt:lpstr>Book Antiqua</vt:lpstr>
      <vt:lpstr>Calibri</vt:lpstr>
      <vt:lpstr>Courier New</vt:lpstr>
      <vt:lpstr>Georgia</vt:lpstr>
      <vt:lpstr>Times New Roman</vt:lpstr>
      <vt:lpstr>Wingdings</vt:lpstr>
      <vt:lpstr>Wingdings 2</vt:lpstr>
      <vt:lpstr>Spring</vt:lpstr>
      <vt:lpstr>Фотография Photo Editor</vt:lpstr>
      <vt:lpstr>Презентация PowerPoint</vt:lpstr>
      <vt:lpstr>Цель :</vt:lpstr>
      <vt:lpstr>Презентация PowerPoint</vt:lpstr>
      <vt:lpstr>Презентация PowerPoint</vt:lpstr>
      <vt:lpstr>Презентация PowerPoint</vt:lpstr>
      <vt:lpstr>Презентация PowerPoint</vt:lpstr>
      <vt:lpstr>С учетом гендерного подхода, помимо общепринятых, в группах должны быть введены следующие элементы предметно-пространственной среды: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user</cp:lastModifiedBy>
  <cp:revision>11</cp:revision>
  <cp:lastPrinted>2015-03-31T12:39:18Z</cp:lastPrinted>
  <dcterms:created xsi:type="dcterms:W3CDTF">2014-04-06T13:31:27Z</dcterms:created>
  <dcterms:modified xsi:type="dcterms:W3CDTF">2020-11-21T15:29:54Z</dcterms:modified>
</cp:coreProperties>
</file>