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5" r:id="rId10"/>
    <p:sldId id="269" r:id="rId11"/>
    <p:sldId id="268" r:id="rId12"/>
    <p:sldId id="267" r:id="rId13"/>
    <p:sldId id="275" r:id="rId14"/>
    <p:sldId id="274" r:id="rId15"/>
    <p:sldId id="273" r:id="rId16"/>
    <p:sldId id="277" r:id="rId17"/>
    <p:sldId id="276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9864" y="1656095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ИКТ в ДОУ </a:t>
            </a:r>
          </a:p>
          <a:p>
            <a:pPr algn="ctr"/>
            <a:r>
              <a:rPr lang="ru-RU" sz="40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ФГОС ДО</a:t>
            </a:r>
          </a:p>
        </p:txBody>
      </p:sp>
      <p:pic>
        <p:nvPicPr>
          <p:cNvPr id="24578" name="Picture 2" descr="http://i.huffpost.com/gen/954526/thumbs/o-PREDICCIONESTECNOLOGIA-facebo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98191"/>
            <a:ext cx="5400600" cy="2999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601" y="4046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«ЯБЛОНЬКА»</a:t>
            </a:r>
          </a:p>
          <a:p>
            <a:pPr algn="ctr"/>
            <a:r>
              <a:rPr lang="ru-RU" sz="1600" dirty="0">
                <a:latin typeface="Comic Sans MS" panose="030F0702030302020204" pitchFamily="66" charset="0"/>
              </a:rPr>
              <a:t>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23528" y="742849"/>
            <a:ext cx="85689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Воспитательно-образовательный процесс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организация непосредственной образовательной деятельности;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•организация совместной развивающей деятельности педагога и детей;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•реализация проектов;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•создание развивающей среды (игр, пособий, дидактических материалов).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1"/>
            <a:ext cx="871296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Выделяют 3 вида занятий с использованием ИКТ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Занятие с мультимедийной поддержкой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Занятие с компьютерной поддержкой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Диагностическое занятие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5602" name="Picture 2" descr="http://tr-ug.push-pravdasch1.edumsko.ru/uploads/3000/8851/persona/articles/254884/kartinki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443585"/>
            <a:ext cx="3792274" cy="2414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712" y="620687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Занятие с </a:t>
            </a:r>
            <a:r>
              <a:rPr lang="ru-RU" sz="3600" b="1" dirty="0" err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мультимедийной</a:t>
            </a: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 поддержкой</a:t>
            </a:r>
            <a:endParaRPr lang="ru-RU" sz="36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916832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проведения таких занятий необходим один персональный компьютер (ноутбук), мультимедийный проектор, колонки, экран.</a:t>
            </a:r>
          </a:p>
        </p:txBody>
      </p:sp>
      <p:pic>
        <p:nvPicPr>
          <p:cNvPr id="26630" name="Picture 6" descr="http://rc-kazachinsk.ru/Konkursi/do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988840"/>
            <a:ext cx="3671689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Занятие с компьютерной поддержкой</a:t>
            </a:r>
            <a:endParaRPr lang="ru-RU" sz="3600" dirty="0">
              <a:ln>
                <a:solidFill>
                  <a:schemeClr val="bg1"/>
                </a:solidFill>
              </a:ln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9512" y="1946956"/>
            <a:ext cx="820891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На таком занятии используется несколько компьютеров, за которыми работают несколько воспитанников одновременно. При организации занятий такого типа необходимо иметь стационарный или мобильный компьютерный класс, соответствующий нормам </a:t>
            </a:r>
            <a:r>
              <a:rPr kumimoji="0" lang="ru-RU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САНПиН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лицензионное программное обеспечение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Диагностическое занятие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1992837"/>
            <a:ext cx="856895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Для проведения таких занятий требуются специальные программы, что встречается мало, или вообще не существует по некоторым общеобразовательным программам. Но разработка таких компьютерных программ – это дело времени. С помощью средств прикладных программ можно разработать тестовые задания и использовать их для диагностики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16632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Преимущества информационных технологий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412714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1. ИКТ даёт возможность расширения использования электронных средств обучения, так как они передают информацию быстрее.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2. Движения, звук, мультипликация надолго привлекает внимание детей и способствует повышению у них интереса к изучаемому материалу. Высокая динамика занятия способствует эффективному усвоению материала, развитию памяти, воображения, творчества детей.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3. Обеспечивает наглядность, которая способствует восприятию и лучшему запоминанию материала, что очень важно, учитывая наглядно-образное мышление детей дошкольного возраста. При этом включаются три вида памяти: зрительная, слуховая, моторная.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48681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4. Слайд-шоу и видеофрагменты позволяет показать те моменты из окружающего мира, наблюдение которых вызывает затруднения: например, рост цветка, вращение планет вокруг Солнца, движение волн, вот идёт дождь.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5. Также можно смоделировать такие жизненные ситуации, которые нельзя или сложно показать и увидеть в повседневной жизни (например, воспроизведение звуков природы; работу транспорта и т.д.).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6. Использование информационных технологий побуждает детей к поисковой исследовательской деятельности, включая и поиск в сети Интернет самостоятельно или вместе с родителями;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7. ИКТ – это дополнительные возможности работы с детьми, имеющими ограниченные возможности.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72816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Материальная база ДОУ</a:t>
            </a:r>
          </a:p>
          <a:p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Защита здоровья детей</a:t>
            </a:r>
          </a:p>
          <a:p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Недостаточная ИКТ – компетентность педагога</a:t>
            </a:r>
            <a:r>
              <a:rPr lang="ru-RU" sz="4400" dirty="0">
                <a:latin typeface="Arial Black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2068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Проблемы в использовании ИКТ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2967335"/>
            <a:ext cx="835292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anose="020B0A04020102020204" pitchFamily="34" charset="0"/>
              </a:rPr>
              <a:t>Спасибо за внимание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276872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информационно-коммуникационных технологий в детском саду – актуальная проблема современного дошкольного воспитания. </a:t>
            </a:r>
          </a:p>
        </p:txBody>
      </p:sp>
      <p:pic>
        <p:nvPicPr>
          <p:cNvPr id="6" name="Picture 5" descr="2i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27784" y="4437112"/>
            <a:ext cx="3733800" cy="2062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Информационно-коммуникационные технологии позволяют не только насытить ребенка большим количеством готовых знаний, но и развивать интеллектуальные, творческие способности, и что очень актуально в раннем детстве - умение самостоятельно приобретать новые знания.</a:t>
            </a:r>
          </a:p>
        </p:txBody>
      </p:sp>
      <p:pic>
        <p:nvPicPr>
          <p:cNvPr id="3" name="Picture 3" descr="C:\Users\Наталья\Desktop\depositphotos_6453877-Computer-with-cartoon-kids-and-d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365104"/>
            <a:ext cx="3384376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образовательные технологии 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все технологии в сфере образования, использующие специальные технические средства (компьютер, аудио, кино, видео) для достижения педагогических целей.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476672"/>
            <a:ext cx="66247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Что такое ИКТ?</a:t>
            </a:r>
          </a:p>
        </p:txBody>
      </p:sp>
      <p:pic>
        <p:nvPicPr>
          <p:cNvPr id="7170" name="Picture 2" descr="http://www.eduportal44.ru/Kostroma_EDU/Kos_sch_4/tsvetkova/SiteAssets/SitePages/%D0%98%D0%9A%D0%A2%20%D0%BD%D0%B0%20%D1%83%D1%80%D0%BE%D0%BA%D0%B0%D1%85/%D0%98%D0%9A%D0%A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581128"/>
            <a:ext cx="2448272" cy="2094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0"/>
            <a:ext cx="871296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Средства</a:t>
            </a:r>
            <a:r>
              <a:rPr lang="ru-RU" sz="3600" dirty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sz="360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ИКТ</a:t>
            </a:r>
            <a:r>
              <a:rPr lang="ru-RU" sz="3600" dirty="0">
                <a:solidFill>
                  <a:srgbClr val="FFFF00"/>
                </a:solidFill>
                <a:latin typeface="Arial Black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Ноутбук или компьютер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Музыкальный центр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Телевизор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Видеоплеер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Фотоаппарат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Мобильный телефон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Видеокамера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Электронная доска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Мультимедийный проектор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Интерактивная доска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Интерактивный стол</a:t>
            </a:r>
            <a:r>
              <a:rPr lang="ru-RU" alt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Интерактивный световой куб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122" name="Picture 2" descr="https://ds03.infourok.ru/uploads/ex/0a96/00047765-b82b745f/1/640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4283968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20080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Как же ИКТ могут помочь педагогу в образовательном процессе?</a:t>
            </a:r>
          </a:p>
        </p:txBody>
      </p:sp>
      <p:pic>
        <p:nvPicPr>
          <p:cNvPr id="3" name="Picture 2" descr="C:\Users\Наталья\Desktop\160_F_194928_ltPD9o7GDexGhVwjXzmEWymZ1J7u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77072"/>
            <a:ext cx="3672408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836712"/>
            <a:ext cx="864096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40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Ведение документации</a:t>
            </a:r>
          </a:p>
          <a:p>
            <a:pPr marL="514350" indent="-514350">
              <a:buNone/>
            </a:pP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1075" indent="-449263">
              <a:buFont typeface="Wingdings" pitchFamily="2" charset="2"/>
              <a:buChar char="Ø"/>
            </a:pP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Календарные планы</a:t>
            </a:r>
          </a:p>
          <a:p>
            <a:pPr marL="981075" indent="-449263"/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1075" indent="-449263">
              <a:buFont typeface="Wingdings" pitchFamily="2" charset="2"/>
              <a:buChar char="Ø"/>
            </a:pP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Перспективные планы</a:t>
            </a:r>
          </a:p>
          <a:p>
            <a:pPr marL="981075" indent="-449263"/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1075" indent="-449263">
              <a:buFont typeface="Wingdings" pitchFamily="2" charset="2"/>
              <a:buChar char="Ø"/>
            </a:pP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Портфолио педагога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995824"/>
            <a:ext cx="896448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Особое место при использовании ИКТ занимает </a:t>
            </a:r>
            <a:r>
              <a:rPr kumimoji="0" lang="ru-RU" sz="3200" i="0" u="none" strike="noStrike" cap="none" normalizeH="0" baseline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работа с родителями</a:t>
            </a: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Возможность продемонстрировать любые документы, фотоматериалы; </a:t>
            </a: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Оптимальное сочетание индивидуальной работы с групповой; </a:t>
            </a: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Использование ИКТ при проведении родительских</a:t>
            </a:r>
            <a:r>
              <a:rPr kumimoji="0" lang="ru-RU" sz="320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собраний. </a:t>
            </a: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3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Методическая работа, повышение квалификации педагога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496944" cy="3525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Подбор иллюстративного и дополнительного познавательного материала к занятиям (Интернет)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Знакомство со сценариями праздников, конкурсов и развлечений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Изучение новых методик</a:t>
            </a:r>
          </a:p>
          <a:p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Распространение педагогического опыта,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знакомство с периодикой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248</TotalTime>
  <Words>604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Arial Black</vt:lpstr>
      <vt:lpstr>Calibri</vt:lpstr>
      <vt:lpstr>Comic Sans MS</vt:lpstr>
      <vt:lpstr>Constantia</vt:lpstr>
      <vt:lpstr>Times New Roman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 Шешегова</dc:creator>
  <cp:lastModifiedBy>user</cp:lastModifiedBy>
  <cp:revision>26</cp:revision>
  <dcterms:created xsi:type="dcterms:W3CDTF">2017-04-09T10:23:41Z</dcterms:created>
  <dcterms:modified xsi:type="dcterms:W3CDTF">2020-11-21T15:17:13Z</dcterms:modified>
</cp:coreProperties>
</file>