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9" r:id="rId4"/>
    <p:sldId id="258" r:id="rId5"/>
    <p:sldId id="259" r:id="rId6"/>
    <p:sldId id="268" r:id="rId7"/>
    <p:sldId id="260" r:id="rId8"/>
    <p:sldId id="261" r:id="rId9"/>
    <p:sldId id="262" r:id="rId10"/>
    <p:sldId id="270" r:id="rId11"/>
    <p:sldId id="263" r:id="rId12"/>
    <p:sldId id="267" r:id="rId13"/>
    <p:sldId id="266" r:id="rId14"/>
    <p:sldId id="265" r:id="rId15"/>
    <p:sldId id="26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5B106E36-FD25-4E2D-B0AA-010F637433A0}" type="datetimeFigureOut">
              <a:rPr lang="ru-RU" smtClean="0"/>
              <a:pPr/>
              <a:t>27.03.2016</a:t>
            </a:fld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27.03.2016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27.03.2016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27.03.2016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27.03.2016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27.03.2016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27.03.2016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27.03.2016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27.03.2016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27.03.2016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27.03.2016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bg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27.03.2016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 dir="ld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rebuchet MS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rebuchet MS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rebuchet MS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rebuchet MS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rebuchet MS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rebuchet MS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rebuchet MS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484784"/>
            <a:ext cx="7772400" cy="1470025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Педагогический практикум </a:t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физкультурно-оздоровительной деятельности 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i="1" dirty="0" smtClean="0"/>
              <a:t>(в форме деловой игры)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4338" name="Picture 2" descr="http://fotoham.ru/img/picture/May/29/e13e054a930b8c110c2c36221b054c45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3851642"/>
            <a:ext cx="5092007" cy="2734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39" name="Picture 3" descr="D:\ДОКУМЕНТЫ НОВЫЕ\Разделители- анимашки\Дети\1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0"/>
            <a:ext cx="792088" cy="19802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706090"/>
          </a:xfrm>
        </p:spPr>
        <p:txBody>
          <a:bodyPr/>
          <a:lstStyle/>
          <a:p>
            <a:pPr lvl="0"/>
            <a:r>
              <a:rPr lang="ru-RU" b="1" i="1" dirty="0" smtClean="0">
                <a:solidFill>
                  <a:srgbClr val="FF0000"/>
                </a:solidFill>
              </a:rPr>
              <a:t>Принципы «Радостной физкультуры»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836712"/>
            <a:ext cx="8424936" cy="5544616"/>
          </a:xfrm>
        </p:spPr>
        <p:txBody>
          <a:bodyPr/>
          <a:lstStyle/>
          <a:p>
            <a:pPr lvl="0">
              <a:buNone/>
            </a:pPr>
            <a:endParaRPr lang="ru-RU" sz="4000" b="1" i="1" dirty="0" smtClean="0"/>
          </a:p>
          <a:p>
            <a:pPr lvl="0"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Каждое занятие – новая игра или путешествие в страну Физкультуры</a:t>
            </a:r>
          </a:p>
          <a:p>
            <a:pPr lvl="0"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Физкультурная разминка = это сюжетный и соревновательный комплекс. Дозировка осуществляется с учетом групп здоровья</a:t>
            </a:r>
          </a:p>
          <a:p>
            <a:pPr lvl="0"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Планирование занятий должно носить тематический характер и учитывать интерес детей и времена года</a:t>
            </a:r>
          </a:p>
          <a:p>
            <a:pPr lvl="0"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Использовать на занятии высокохудожественное и образное слово, музыку, а также театрализацию («Ты – кошечка, ты - слонёнок…», а так же костюмы, шапочки и т.п.)</a:t>
            </a:r>
          </a:p>
          <a:p>
            <a:pPr lvl="0"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Каждое занятие – это встреча </a:t>
            </a:r>
            <a:r>
              <a:rPr lang="ru-RU" sz="2400" b="1" i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новым</a:t>
            </a:r>
            <a:endParaRPr lang="ru-RU" sz="2400" b="1" i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700808"/>
            <a:ext cx="8229600" cy="1143000"/>
          </a:xfrm>
        </p:spPr>
        <p:txBody>
          <a:bodyPr/>
          <a:lstStyle/>
          <a:p>
            <a:pPr lvl="0"/>
            <a:r>
              <a:rPr lang="ru-RU" sz="5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Закаливание: </a:t>
            </a:r>
            <a: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удивите своих соперников, предложив им </a:t>
            </a:r>
            <a:b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новую закаливающую процедуру…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</a:b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8676" name="Picture 4" descr="http://emed.su/pic/md/20080804115444.jpg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5926460" y="4723697"/>
            <a:ext cx="3217540" cy="2134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 descr="https://files.prezentacii.org/15/05/2318/data/pres/s4s5126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628800"/>
            <a:ext cx="2987824" cy="322549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60648"/>
            <a:ext cx="8229600" cy="634082"/>
          </a:xfrm>
        </p:spPr>
        <p:txBody>
          <a:bodyPr/>
          <a:lstStyle/>
          <a:p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Закончить пословицы о здоровье</a:t>
            </a:r>
            <a:b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(совместное задание)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4818" name="Picture 2" descr="http://fs00.infourok.ru/images/doc/248/253017/hello_html_m7d5b3c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38934" y="692696"/>
            <a:ext cx="2505066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51520" y="1124744"/>
            <a:ext cx="8892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3200" dirty="0" smtClean="0"/>
              <a:t>Чистота – </a:t>
            </a:r>
            <a:r>
              <a:rPr lang="ru-RU" dirty="0" smtClean="0"/>
              <a:t>                                                                                     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195736" y="1124744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залог здоровья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1844824"/>
            <a:ext cx="36359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Здоровье дороже 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067944" y="1844824"/>
            <a:ext cx="14398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золота</a:t>
            </a: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2492896"/>
            <a:ext cx="27270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Чисто жить - </a:t>
            </a:r>
            <a:endParaRPr lang="ru-RU" sz="3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771800" y="2492896"/>
            <a:ext cx="30764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здоровым быть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3068960"/>
            <a:ext cx="43022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r>
              <a:rPr lang="ru-RU" sz="3200" dirty="0" smtClean="0"/>
              <a:t>Здоровье в порядке -  </a:t>
            </a:r>
            <a:endParaRPr lang="ru-RU" sz="3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283968" y="3068960"/>
            <a:ext cx="33441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спасибо зарядке</a:t>
            </a:r>
            <a:endParaRPr lang="ru-RU" sz="3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23528" y="3717032"/>
            <a:ext cx="54425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Если хочешь быть здоров – </a:t>
            </a:r>
            <a:endParaRPr lang="ru-RU" sz="3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652120" y="3717032"/>
            <a:ext cx="21002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закаляйся</a:t>
            </a:r>
            <a:endParaRPr lang="ru-RU" sz="32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23528" y="4437112"/>
            <a:ext cx="47259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Береги платье с </a:t>
            </a:r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нову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716016" y="4437112"/>
            <a:ext cx="41889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здоровье смолоду</a:t>
            </a:r>
            <a:endParaRPr lang="ru-RU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39952" y="5157192"/>
            <a:ext cx="38218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Будет здоровье - </a:t>
            </a:r>
            <a:endParaRPr lang="ru-RU" sz="32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652120" y="5949280"/>
            <a:ext cx="25218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будет все! </a:t>
            </a:r>
            <a:endParaRPr lang="ru-RU" sz="32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9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4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9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44824"/>
            <a:ext cx="8229600" cy="1143000"/>
          </a:xfrm>
        </p:spPr>
        <p:txBody>
          <a:bodyPr/>
          <a:lstStyle/>
          <a:p>
            <a:pPr lvl="0"/>
            <a:r>
              <a:rPr lang="ru-RU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«Мозговой анализ» -</a:t>
            </a:r>
            <a:r>
              <a:rPr lang="ru-RU" b="1" i="1" dirty="0" smtClean="0">
                <a:solidFill>
                  <a:srgbClr val="CC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Педагогические ситуации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5842" name="Picture 2" descr="http://fs00.infourok.ru/images/doc/162/187349/hello_html_m359fd96c.png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4768348"/>
            <a:ext cx="2079104" cy="1663285"/>
          </a:xfrm>
          <a:prstGeom prst="rect">
            <a:avLst/>
          </a:prstGeom>
          <a:noFill/>
        </p:spPr>
      </p:pic>
      <p:pic>
        <p:nvPicPr>
          <p:cNvPr id="5" name="Picture 2" descr="http://www.playcast.ru/uploads/2015/08/08/1461454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1672217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171400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Рефлексия</a:t>
            </a:r>
            <a:endParaRPr lang="ru-RU" b="1" i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6868" name="Picture 4" descr="https://www.puzzle-puzzle.cz/ImgZbozi/Maxi/m-cervena-karkulka-20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92696"/>
            <a:ext cx="8028384" cy="59856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203848" y="5301208"/>
            <a:ext cx="5472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«Бабушка и </a:t>
            </a:r>
          </a:p>
          <a:p>
            <a:r>
              <a:rPr lang="ru-RU" sz="3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Красная шапочка»</a:t>
            </a:r>
            <a:endParaRPr lang="ru-RU" sz="36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http://krasnoznamenskdou4.edumsko.ru/images/users-files/krasnoznamenskdou4/fizkultura/471979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190"/>
            <a:ext cx="8700120" cy="6383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836712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адачи физического воспитания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://rostochek190.ucoz.ru/_si/0/240355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2924944"/>
            <a:ext cx="3810000" cy="3810000"/>
          </a:xfrm>
          <a:prstGeom prst="rect">
            <a:avLst/>
          </a:prstGeom>
          <a:noFill/>
        </p:spPr>
      </p:pic>
      <p:pic>
        <p:nvPicPr>
          <p:cNvPr id="1027" name="Picture 3" descr="D:\ДОКУМЕНТЫ НОВЫЕ\Разделители- анимашки\Дети\84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700808"/>
            <a:ext cx="1008112" cy="174739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8640"/>
            <a:ext cx="8229600" cy="4525963"/>
          </a:xfrm>
        </p:spPr>
        <p:txBody>
          <a:bodyPr/>
          <a:lstStyle/>
          <a:p>
            <a:r>
              <a:rPr lang="ru-RU" sz="2000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Оздоровительные</a:t>
            </a:r>
            <a:r>
              <a:rPr lang="ru-RU" sz="2000" i="1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: </a:t>
            </a:r>
            <a:r>
              <a:rPr lang="ru-RU" sz="2000" i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охрана жизни и укрепления здоровья детей, содействие правильному физическому и психическому развитию детского организма, повышение умственной и физической работоспособности.</a:t>
            </a:r>
            <a:endParaRPr lang="ru-RU" sz="2000" dirty="0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r>
              <a:rPr lang="ru-RU" sz="2000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Развивающие: </a:t>
            </a:r>
            <a:r>
              <a:rPr lang="ru-RU" sz="2000" i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развитие движений, формирование двигательных навыков и физических качеств (ловкость, быстрота, сила, выносливость) формирование правильной осанки.</a:t>
            </a:r>
            <a:endParaRPr lang="ru-RU" sz="2000" dirty="0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r>
              <a:rPr lang="ru-RU" sz="2000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Образовательные: </a:t>
            </a:r>
            <a:r>
              <a:rPr lang="ru-RU" sz="2000" i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обогащение детей знаниями о своем организме, здоровье, о путях его укрепления, сохранения</a:t>
            </a:r>
            <a:r>
              <a:rPr lang="ru-RU" sz="2000" i="1" dirty="0" smtClean="0"/>
              <a:t>.</a:t>
            </a:r>
            <a:endParaRPr lang="ru-RU" sz="2000" dirty="0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r>
              <a:rPr lang="ru-RU" sz="2000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Воспитательные: </a:t>
            </a:r>
            <a:r>
              <a:rPr lang="ru-RU" sz="2000" i="1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воспитание положительных черт характера (смелость, решительность, настойчивость, </a:t>
            </a:r>
            <a:endParaRPr lang="ru-RU" sz="2000" dirty="0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067944" y="4149080"/>
            <a:ext cx="48965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solidFill>
                  <a:schemeClr val="tx2"/>
                </a:solidFill>
              </a:rPr>
              <a:t>взаимопомощь), волевых качеств (сила воли, умение побеждать и проигрывать), формирование привычки к здоровому образу жизни, желания заниматься физической культурой.</a:t>
            </a:r>
            <a:endParaRPr lang="ru-RU" sz="2000" dirty="0"/>
          </a:p>
        </p:txBody>
      </p:sp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852936"/>
            <a:ext cx="6635080" cy="1512168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Две пальчиковые игры от каждой команды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3794" name="Picture 2" descr="http://dsad85.tom.ru/sites/default/files/images/7/8/______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4286249"/>
            <a:ext cx="2247900" cy="2571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6" name="Picture 2" descr="Бабочка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168049">
            <a:off x="7759000" y="3903974"/>
            <a:ext cx="962025" cy="762000"/>
          </a:xfrm>
          <a:prstGeom prst="rect">
            <a:avLst/>
          </a:prstGeom>
          <a:noFill/>
        </p:spPr>
      </p:pic>
      <p:pic>
        <p:nvPicPr>
          <p:cNvPr id="11268" name="Picture 4" descr="Бабочка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895849">
            <a:off x="6099154" y="4243066"/>
            <a:ext cx="847725" cy="762000"/>
          </a:xfrm>
          <a:prstGeom prst="rect">
            <a:avLst/>
          </a:prstGeom>
          <a:noFill/>
        </p:spPr>
      </p:pic>
      <p:pic>
        <p:nvPicPr>
          <p:cNvPr id="11276" name="Picture 12" descr="http://ihappymama.ru/wp-content/uploads/2015/10/nazvaniya-paltsev.jpg"/>
          <p:cNvPicPr>
            <a:picLocks noChangeAspect="1" noChangeArrowheads="1"/>
          </p:cNvPicPr>
          <p:nvPr/>
        </p:nvPicPr>
        <p:blipFill>
          <a:blip r:embed="rId5" cstate="print"/>
          <a:srcRect l="14997" t="22683" r="14372"/>
          <a:stretch>
            <a:fillRect/>
          </a:stretch>
        </p:blipFill>
        <p:spPr bwMode="auto">
          <a:xfrm>
            <a:off x="-1" y="0"/>
            <a:ext cx="3982185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мире мудрых мыслей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2770" name="Picture 2" descr="http://img.espicture.ru/2/zaryadka-kartinki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3743122"/>
            <a:ext cx="3592463" cy="29156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3" name="Picture 5" descr="http://content.foto.mail.ru/mail/lena29062/_animated/i-2588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4664"/>
            <a:ext cx="1279525" cy="1512168"/>
          </a:xfrm>
          <a:prstGeom prst="rect">
            <a:avLst/>
          </a:prstGeom>
          <a:noFill/>
        </p:spPr>
      </p:pic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1619672" y="1772816"/>
            <a:ext cx="568863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П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рочитать и выразить своё мнение о том, что на них написано. Сказать, согласны вы с этим афоризмом или нет. И почему? Как вы понимаете этот афоризм? 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36912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Два варианта </a:t>
            </a:r>
            <a:r>
              <a:rPr lang="ru-RU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физминутки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от каждой команды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7890" name="Picture 2" descr="http://www.vesberdsk.ru/upload/companies/93808/news/21506/%D0%BA%20%D0%BF%D1%80%D0%B8%D0%B3%D0%BB%D0%B0%D1%88%D0%B5%D0%BD%D0%B8%D1%8E%20%D0%BD%D0%B0%20%D0%BF%D1%80%D0%BE%D0%B2%D0%BE%D0%B4%D1%8B%20%D0%B7%D0%B8%D0%BC%D1%8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4005064"/>
            <a:ext cx="3672408" cy="2621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891" name="Picture 3" descr="D:\ДОКУМЕНТЫ НОВЫЕ\Разделители- анимашки\Уже скаченные смайлики\111398845.jp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2656"/>
            <a:ext cx="2381250" cy="2381250"/>
          </a:xfrm>
          <a:prstGeom prst="rect">
            <a:avLst/>
          </a:prstGeom>
          <a:noFill/>
        </p:spPr>
      </p:pic>
      <p:pic>
        <p:nvPicPr>
          <p:cNvPr id="9218" name="Picture 2" descr="https://files.prezentacii.org/15/05/2318/data/pres/s3s410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82705" y="476672"/>
            <a:ext cx="1586071" cy="194421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420888"/>
            <a:ext cx="8229600" cy="1143000"/>
          </a:xfrm>
        </p:spPr>
        <p:txBody>
          <a:bodyPr/>
          <a:lstStyle/>
          <a:p>
            <a:pPr lvl="0"/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Задать друг другу по одному вопросу (по теме педсовета)  </a:t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обдумывание</a:t>
            </a:r>
            <a:b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минуты</a:t>
            </a:r>
            <a:r>
              <a:rPr lang="ru-RU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dirty="0"/>
          </a:p>
        </p:txBody>
      </p:sp>
      <p:pic>
        <p:nvPicPr>
          <p:cNvPr id="31746" name="Picture 2" descr="http://umvs.kr.ua/images/7/6/zdorovyj-obraz-zhizni-osnova-ohrany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2708920"/>
            <a:ext cx="3419475" cy="3914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рганизовать и провести с соперником подвижную игру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22" name="Picture 2" descr="http://fs00.infourok.ru/images/doc/14/18432/hello_html_m538d721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8550" y="1628800"/>
            <a:ext cx="5505450" cy="49339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229600" cy="1143000"/>
          </a:xfrm>
        </p:spPr>
        <p:txBody>
          <a:bodyPr/>
          <a:lstStyle/>
          <a:p>
            <a:pPr lvl="0"/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Творческое задание: </a:t>
            </a: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разработать принципы 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радостной физкультуры</a:t>
            </a:r>
            <a:r>
              <a:rPr lang="ru-RU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dirty="0"/>
          </a:p>
        </p:txBody>
      </p:sp>
      <p:pic>
        <p:nvPicPr>
          <p:cNvPr id="29698" name="Picture 2" descr="http://gdou70.ru/images/gallery/kartinki/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3072054"/>
            <a:ext cx="4992489" cy="3617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755576" y="31409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обдумывание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 минуты</a:t>
            </a:r>
            <a:endParaRPr lang="ru-RU" dirty="0"/>
          </a:p>
        </p:txBody>
      </p:sp>
      <p:pic>
        <p:nvPicPr>
          <p:cNvPr id="6" name="Picture 3" descr="D:\ДОКУМЕНТЫ НОВЫЕ\Разделители- анимашки\Дети\89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43408"/>
            <a:ext cx="1229967" cy="19168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 Theme 13">
      <a:dk1>
        <a:srgbClr val="000000"/>
      </a:dk1>
      <a:lt1>
        <a:srgbClr val="CBF0FF"/>
      </a:lt1>
      <a:dk2>
        <a:srgbClr val="00295B"/>
      </a:dk2>
      <a:lt2>
        <a:srgbClr val="808080"/>
      </a:lt2>
      <a:accent1>
        <a:srgbClr val="6DC9EE"/>
      </a:accent1>
      <a:accent2>
        <a:srgbClr val="CCCCFF"/>
      </a:accent2>
      <a:accent3>
        <a:srgbClr val="E2F6FF"/>
      </a:accent3>
      <a:accent4>
        <a:srgbClr val="000000"/>
      </a:accent4>
      <a:accent5>
        <a:srgbClr val="BAE1F5"/>
      </a:accent5>
      <a:accent6>
        <a:srgbClr val="B9B9E7"/>
      </a:accent6>
      <a:hlink>
        <a:srgbClr val="3333CC"/>
      </a:hlink>
      <a:folHlink>
        <a:srgbClr val="AF67FF"/>
      </a:folHlink>
    </a:clrScheme>
    <a:fontScheme name="Тема Offic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3">
        <a:dk1>
          <a:srgbClr val="000000"/>
        </a:dk1>
        <a:lt1>
          <a:srgbClr val="CBF0FF"/>
        </a:lt1>
        <a:dk2>
          <a:srgbClr val="00295B"/>
        </a:dk2>
        <a:lt2>
          <a:srgbClr val="808080"/>
        </a:lt2>
        <a:accent1>
          <a:srgbClr val="6DC9EE"/>
        </a:accent1>
        <a:accent2>
          <a:srgbClr val="CCCCFF"/>
        </a:accent2>
        <a:accent3>
          <a:srgbClr val="E2F6FF"/>
        </a:accent3>
        <a:accent4>
          <a:srgbClr val="000000"/>
        </a:accent4>
        <a:accent5>
          <a:srgbClr val="BAE1F5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Оптический</Template>
  <TotalTime>175</TotalTime>
  <Words>319</Words>
  <Application>Microsoft Office PowerPoint</Application>
  <PresentationFormat>Экран (4:3)</PresentationFormat>
  <Paragraphs>42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Педагогический практикум  по физкультурно-оздоровительной деятельности   (в форме деловой игры) </vt:lpstr>
      <vt:lpstr>Задачи физического воспитания</vt:lpstr>
      <vt:lpstr>Слайд 3</vt:lpstr>
      <vt:lpstr>Две пальчиковые игры от каждой команды</vt:lpstr>
      <vt:lpstr>В мире мудрых мыслей</vt:lpstr>
      <vt:lpstr>Два варианта физминутки от каждой команды</vt:lpstr>
      <vt:lpstr>Задать друг другу по одному вопросу (по теме педсовета)     обдумывание  2 минуты </vt:lpstr>
      <vt:lpstr>Организовать и провести с соперником подвижную игру</vt:lpstr>
      <vt:lpstr>Творческое задание: разработать принципы радостной физкультуры </vt:lpstr>
      <vt:lpstr>Принципы «Радостной физкультуры» </vt:lpstr>
      <vt:lpstr>Закаливание:  удивите своих соперников, предложив им  новую закаливающую процедуру… </vt:lpstr>
      <vt:lpstr>Закончить пословицы о здоровье (совместное задание)</vt:lpstr>
      <vt:lpstr>«Мозговой анализ» -   Педагогические ситуации </vt:lpstr>
      <vt:lpstr>Рефлексия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практикум  по физической культуре   (в форме деловой игры) </dc:title>
  <dc:creator>Ирина</dc:creator>
  <cp:lastModifiedBy>Image&amp;Matros ®</cp:lastModifiedBy>
  <cp:revision>23</cp:revision>
  <dcterms:created xsi:type="dcterms:W3CDTF">2015-11-16T20:27:30Z</dcterms:created>
  <dcterms:modified xsi:type="dcterms:W3CDTF">2016-03-27T06:19:04Z</dcterms:modified>
</cp:coreProperties>
</file>