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5"/>
  </p:notesMasterIdLst>
  <p:sldIdLst>
    <p:sldId id="256" r:id="rId2"/>
    <p:sldId id="301" r:id="rId3"/>
    <p:sldId id="514" r:id="rId4"/>
    <p:sldId id="335" r:id="rId5"/>
    <p:sldId id="337" r:id="rId6"/>
    <p:sldId id="467" r:id="rId7"/>
    <p:sldId id="338" r:id="rId8"/>
    <p:sldId id="486" r:id="rId9"/>
    <p:sldId id="339" r:id="rId10"/>
    <p:sldId id="340" r:id="rId11"/>
    <p:sldId id="341" r:id="rId12"/>
    <p:sldId id="269" r:id="rId13"/>
    <p:sldId id="513" r:id="rId14"/>
    <p:sldId id="386" r:id="rId15"/>
    <p:sldId id="515" r:id="rId16"/>
    <p:sldId id="496" r:id="rId17"/>
    <p:sldId id="497" r:id="rId18"/>
    <p:sldId id="498" r:id="rId19"/>
    <p:sldId id="499" r:id="rId20"/>
    <p:sldId id="500" r:id="rId21"/>
    <p:sldId id="387" r:id="rId22"/>
    <p:sldId id="516" r:id="rId23"/>
    <p:sldId id="501" r:id="rId24"/>
    <p:sldId id="502" r:id="rId25"/>
    <p:sldId id="503" r:id="rId26"/>
    <p:sldId id="504" r:id="rId27"/>
    <p:sldId id="505" r:id="rId28"/>
    <p:sldId id="388" r:id="rId29"/>
    <p:sldId id="517" r:id="rId30"/>
    <p:sldId id="506" r:id="rId31"/>
    <p:sldId id="507" r:id="rId32"/>
    <p:sldId id="508" r:id="rId33"/>
    <p:sldId id="389" r:id="rId34"/>
    <p:sldId id="518" r:id="rId35"/>
    <p:sldId id="509" r:id="rId36"/>
    <p:sldId id="510" r:id="rId37"/>
    <p:sldId id="511" r:id="rId38"/>
    <p:sldId id="512" r:id="rId39"/>
    <p:sldId id="390" r:id="rId40"/>
    <p:sldId id="519" r:id="rId41"/>
    <p:sldId id="493" r:id="rId42"/>
    <p:sldId id="494" r:id="rId43"/>
    <p:sldId id="495" r:id="rId44"/>
    <p:sldId id="423" r:id="rId45"/>
    <p:sldId id="520" r:id="rId46"/>
    <p:sldId id="485" r:id="rId47"/>
    <p:sldId id="344" r:id="rId48"/>
    <p:sldId id="343" r:id="rId49"/>
    <p:sldId id="345" r:id="rId50"/>
    <p:sldId id="346" r:id="rId51"/>
    <p:sldId id="357" r:id="rId52"/>
    <p:sldId id="487" r:id="rId53"/>
    <p:sldId id="425" r:id="rId54"/>
  </p:sldIdLst>
  <p:sldSz cx="9144000" cy="6858000" type="screen4x3"/>
  <p:notesSz cx="6794500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00000"/>
    <a:srgbClr val="FF6600"/>
    <a:srgbClr val="FF3300"/>
    <a:srgbClr val="4D7400"/>
    <a:srgbClr val="FF0000"/>
    <a:srgbClr val="CC0099"/>
    <a:srgbClr val="339966"/>
    <a:srgbClr val="CC000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3" autoAdjust="0"/>
    <p:restoredTop sz="76831" autoAdjust="0"/>
  </p:normalViewPr>
  <p:slideViewPr>
    <p:cSldViewPr>
      <p:cViewPr>
        <p:scale>
          <a:sx n="78" d="100"/>
          <a:sy n="78" d="100"/>
        </p:scale>
        <p:origin x="-592" y="8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E45D8C-F9E0-4FEE-98FC-19FA037B6256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526D271-8480-4394-9A65-C47CD6E3021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1.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Максимальную реализацию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образовательного потенциала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пространства: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3878342-956C-4782-9714-036B43B030A6}" type="par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20BB186-0D2B-40A5-B6C5-D635D5EDC3A2}" type="sib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0AD14B-B905-4073-8EA0-42FCFA3A85FB}">
      <dgm:prSet/>
      <dgm:spPr/>
      <dgm:t>
        <a:bodyPr/>
        <a:lstStyle/>
        <a:p>
          <a:pPr rtl="0"/>
          <a:r>
            <a:rPr lang="ru-RU" u="none" dirty="0" smtClean="0">
              <a:latin typeface="Arial" pitchFamily="34" charset="0"/>
              <a:cs typeface="Arial" pitchFamily="34" charset="0"/>
            </a:rPr>
            <a:t>Организации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0FD7CA9-D9D0-4CD2-97EE-69454CCA3C07}" type="par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F33535A-8601-4A96-90B6-59E82A147742}" type="sib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A6148D2-AA89-4C0C-AE7C-786FBF88A92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группы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13DC1A8-14BC-4080-9136-3C4979A841A4}" type="parTrans" cxnId="{AE0FEEB3-A6E0-4BE9-A230-3E06C5CA1113}">
      <dgm:prSet/>
      <dgm:spPr/>
    </dgm:pt>
    <dgm:pt modelId="{E5980AE6-2EAB-4A79-BDF4-AB59CB32AD30}" type="sibTrans" cxnId="{AE0FEEB3-A6E0-4BE9-A230-3E06C5CA1113}">
      <dgm:prSet/>
      <dgm:spPr/>
    </dgm:pt>
    <dgm:pt modelId="{7B78B86A-769A-4BC9-B3C9-CB426DC4758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территории, приспособленной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для реализации Программы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05DC798-1142-432D-821D-9B659915BABB}" type="parTrans" cxnId="{1ED0E627-2B13-42CA-B31B-7B7E85A888CC}">
      <dgm:prSet/>
      <dgm:spPr/>
    </dgm:pt>
    <dgm:pt modelId="{30834FFB-4FFD-4369-94A7-1BC097A2E3B8}" type="sibTrans" cxnId="{1ED0E627-2B13-42CA-B31B-7B7E85A888CC}">
      <dgm:prSet/>
      <dgm:spPr/>
    </dgm:pt>
    <dgm:pt modelId="{2BE01F1C-6A15-4CA3-A5AF-A409C3ABC282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материалов, оборудования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инвентаря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BDA220E-9C6E-4346-BF2D-FA329F9DA459}" type="parTrans" cxnId="{C8760130-9D06-4A00-BD85-1B623E45E769}">
      <dgm:prSet/>
      <dgm:spPr/>
    </dgm:pt>
    <dgm:pt modelId="{58F0D02D-3BFA-482E-A7B8-BDE631605BFC}" type="sibTrans" cxnId="{C8760130-9D06-4A00-BD85-1B623E45E769}">
      <dgm:prSet/>
      <dgm:spPr/>
    </dgm:pt>
    <dgm:pt modelId="{38383D93-90DF-4FBA-ADBD-F624B18F394A}" type="pres">
      <dgm:prSet presAssocID="{ABE45D8C-F9E0-4FEE-98FC-19FA037B62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B9FC3-130F-481B-AA19-BAEE18A12A93}" type="pres">
      <dgm:prSet presAssocID="{F526D271-8480-4394-9A65-C47CD6E3021E}" presName="composite" presStyleCnt="0"/>
      <dgm:spPr/>
    </dgm:pt>
    <dgm:pt modelId="{986A1F65-329E-4AF4-AC53-91FE1781D158}" type="pres">
      <dgm:prSet presAssocID="{F526D271-8480-4394-9A65-C47CD6E3021E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A399D-84D1-4676-867E-C1C8244F7386}" type="pres">
      <dgm:prSet presAssocID="{F526D271-8480-4394-9A65-C47CD6E3021E}" presName="parSh" presStyleLbl="node1" presStyleIdx="0" presStyleCnt="1"/>
      <dgm:spPr/>
      <dgm:t>
        <a:bodyPr/>
        <a:lstStyle/>
        <a:p>
          <a:endParaRPr lang="ru-RU"/>
        </a:p>
      </dgm:t>
    </dgm:pt>
    <dgm:pt modelId="{654FAB1B-0069-4C38-90C6-0DC2A48235E5}" type="pres">
      <dgm:prSet presAssocID="{F526D271-8480-4394-9A65-C47CD6E3021E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9B244A-9D30-4858-9FD3-9F6B46A5ECDF}" type="presOf" srcId="{F526D271-8480-4394-9A65-C47CD6E3021E}" destId="{615A399D-84D1-4676-867E-C1C8244F7386}" srcOrd="1" destOrd="0" presId="urn:microsoft.com/office/officeart/2005/8/layout/process3"/>
    <dgm:cxn modelId="{C8760130-9D06-4A00-BD85-1B623E45E769}" srcId="{F526D271-8480-4394-9A65-C47CD6E3021E}" destId="{2BE01F1C-6A15-4CA3-A5AF-A409C3ABC282}" srcOrd="3" destOrd="0" parTransId="{6BDA220E-9C6E-4346-BF2D-FA329F9DA459}" sibTransId="{58F0D02D-3BFA-482E-A7B8-BDE631605BFC}"/>
    <dgm:cxn modelId="{315B9300-80F4-4BAF-9646-2E3E794D4541}" type="presOf" srcId="{0A6148D2-AA89-4C0C-AE7C-786FBF88A92B}" destId="{654FAB1B-0069-4C38-90C6-0DC2A48235E5}" srcOrd="0" destOrd="1" presId="urn:microsoft.com/office/officeart/2005/8/layout/process3"/>
    <dgm:cxn modelId="{1ED0E627-2B13-42CA-B31B-7B7E85A888CC}" srcId="{F526D271-8480-4394-9A65-C47CD6E3021E}" destId="{7B78B86A-769A-4BC9-B3C9-CB426DC4758F}" srcOrd="2" destOrd="0" parTransId="{C05DC798-1142-432D-821D-9B659915BABB}" sibTransId="{30834FFB-4FFD-4369-94A7-1BC097A2E3B8}"/>
    <dgm:cxn modelId="{6A69F991-625D-4C2C-AFD2-706157E21D2A}" type="presOf" srcId="{ABE45D8C-F9E0-4FEE-98FC-19FA037B6256}" destId="{38383D93-90DF-4FBA-ADBD-F624B18F394A}" srcOrd="0" destOrd="0" presId="urn:microsoft.com/office/officeart/2005/8/layout/process3"/>
    <dgm:cxn modelId="{A6986ABE-C3E2-452A-838B-B0A9B6299150}" srcId="{F526D271-8480-4394-9A65-C47CD6E3021E}" destId="{A00AD14B-B905-4073-8EA0-42FCFA3A85FB}" srcOrd="0" destOrd="0" parTransId="{E0FD7CA9-D9D0-4CD2-97EE-69454CCA3C07}" sibTransId="{6F33535A-8601-4A96-90B6-59E82A147742}"/>
    <dgm:cxn modelId="{009630C5-622D-40F5-A10D-2E33B20F8DA7}" type="presOf" srcId="{2BE01F1C-6A15-4CA3-A5AF-A409C3ABC282}" destId="{654FAB1B-0069-4C38-90C6-0DC2A48235E5}" srcOrd="0" destOrd="3" presId="urn:microsoft.com/office/officeart/2005/8/layout/process3"/>
    <dgm:cxn modelId="{CF1AD163-50FD-40BB-B255-F12C7887951D}" type="presOf" srcId="{A00AD14B-B905-4073-8EA0-42FCFA3A85FB}" destId="{654FAB1B-0069-4C38-90C6-0DC2A48235E5}" srcOrd="0" destOrd="0" presId="urn:microsoft.com/office/officeart/2005/8/layout/process3"/>
    <dgm:cxn modelId="{1C5807AD-FB95-4D96-AF38-71739BDFAAB0}" srcId="{ABE45D8C-F9E0-4FEE-98FC-19FA037B6256}" destId="{F526D271-8480-4394-9A65-C47CD6E3021E}" srcOrd="0" destOrd="0" parTransId="{C3878342-956C-4782-9714-036B43B030A6}" sibTransId="{B20BB186-0D2B-40A5-B6C5-D635D5EDC3A2}"/>
    <dgm:cxn modelId="{CF4E6786-CC85-466F-BFFD-F2495DC578FB}" type="presOf" srcId="{7B78B86A-769A-4BC9-B3C9-CB426DC4758F}" destId="{654FAB1B-0069-4C38-90C6-0DC2A48235E5}" srcOrd="0" destOrd="2" presId="urn:microsoft.com/office/officeart/2005/8/layout/process3"/>
    <dgm:cxn modelId="{751A5ED0-D302-4E48-A7A2-68FFCF974255}" type="presOf" srcId="{F526D271-8480-4394-9A65-C47CD6E3021E}" destId="{986A1F65-329E-4AF4-AC53-91FE1781D158}" srcOrd="0" destOrd="0" presId="urn:microsoft.com/office/officeart/2005/8/layout/process3"/>
    <dgm:cxn modelId="{AE0FEEB3-A6E0-4BE9-A230-3E06C5CA1113}" srcId="{F526D271-8480-4394-9A65-C47CD6E3021E}" destId="{0A6148D2-AA89-4C0C-AE7C-786FBF88A92B}" srcOrd="1" destOrd="0" parTransId="{013DC1A8-14BC-4080-9136-3C4979A841A4}" sibTransId="{E5980AE6-2EAB-4A79-BDF4-AB59CB32AD30}"/>
    <dgm:cxn modelId="{AB97024B-DAC4-4719-92B8-57EC31F53AC3}" type="presParOf" srcId="{38383D93-90DF-4FBA-ADBD-F624B18F394A}" destId="{DDBB9FC3-130F-481B-AA19-BAEE18A12A93}" srcOrd="0" destOrd="0" presId="urn:microsoft.com/office/officeart/2005/8/layout/process3"/>
    <dgm:cxn modelId="{AEDBE7DC-1DCC-4974-B6B8-796CD3852715}" type="presParOf" srcId="{DDBB9FC3-130F-481B-AA19-BAEE18A12A93}" destId="{986A1F65-329E-4AF4-AC53-91FE1781D158}" srcOrd="0" destOrd="0" presId="urn:microsoft.com/office/officeart/2005/8/layout/process3"/>
    <dgm:cxn modelId="{9132A569-BAEC-4390-87CD-444C32D876D8}" type="presParOf" srcId="{DDBB9FC3-130F-481B-AA19-BAEE18A12A93}" destId="{615A399D-84D1-4676-867E-C1C8244F7386}" srcOrd="1" destOrd="0" presId="urn:microsoft.com/office/officeart/2005/8/layout/process3"/>
    <dgm:cxn modelId="{0677A4F9-CE42-4B48-897A-93A3187FCED3}" type="presParOf" srcId="{DDBB9FC3-130F-481B-AA19-BAEE18A12A93}" destId="{654FAB1B-0069-4C38-90C6-0DC2A48235E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4274C3-5C72-4ECA-84D9-FC734DCCC0DC}" type="doc">
      <dgm:prSet loTypeId="urn:microsoft.com/office/officeart/2005/8/layout/hierarchy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4BD8F2-B9E3-43CD-A3AB-B6FF36BD357A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Наличие различных пространств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AE9C142-C38A-40ED-9870-4CE10F848F6E}" type="parTrans" cxnId="{43C17BD0-C86F-48F6-BE7B-7881442401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EBAB4FC-2F91-44CF-A677-1F751A9E9FA4}" type="sibTrans" cxnId="{43C17BD0-C86F-48F6-BE7B-7881442401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E7F509-232A-4AE4-AF80-A8A27FAEDC3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игры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6B74E11-9F22-4B65-B26A-06C66AF26315}" type="parTrans" cxnId="{D85CD296-F99A-44C6-9698-A8447C60CD6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19A8E49-9298-4012-B1BC-3708A90868CA}" type="sibTrans" cxnId="{D85CD296-F99A-44C6-9698-A8447C60CD6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4D16706-0B6B-4C8B-8F48-C4EBCCDFC8B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конст-руиро-вания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1D6636D-7E9B-4F72-9BFD-167BD51A5A17}" type="parTrans" cxnId="{4CE1EDC9-CBDB-41BC-9323-994D606CBE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69992A6-C35C-4729-8037-FB8DE7BBE724}" type="sibTrans" cxnId="{4CE1EDC9-CBDB-41BC-9323-994D606CBE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75D86B-82FB-4C2D-8E68-F4D202AA37B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уедине-ния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rtl="0"/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пр.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8061AD-7360-456D-99FD-FFF1D688CA57}" type="parTrans" cxnId="{48DDB888-D9FF-4700-A1D3-265397A562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285B8B4-AC6B-45FB-A561-A43A71F3660E}" type="sibTrans" cxnId="{48DDB888-D9FF-4700-A1D3-265397A562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B36AFCB-C345-47C3-9F8B-761C071157F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Наличие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разнообраз-ных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материа-лов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игр, игрушек и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оборудова-ния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обеспечи-вающих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свободный</a:t>
          </a:r>
          <a:r>
            <a: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выбор детей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869798-7840-45E0-80C1-7B9A55F091C1}" type="parTrans" cxnId="{313376B2-D415-4855-A188-82963CAA149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B85BB6B-AB44-452C-9B12-6D31E7A3CE55}" type="sibTrans" cxnId="{313376B2-D415-4855-A188-82963CAA149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2DF2DA2-85FC-4755-B6CD-81DF3D787A90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Периодическая сменяемость игрового материала, появление новых предметов, стимулирующих игровую, двигательную, познавательную и </a:t>
          </a:r>
          <a:r>
            <a:rPr lang="ru-RU" sz="1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исследователь-скую</a:t>
          </a:r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активность детей</a:t>
          </a:r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1450C2C-790E-4A38-A725-86BD24DB6EB0}" type="parTrans" cxnId="{2CAE5CA2-8602-4D6E-8DCE-0B08561248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16793B-D960-4E8F-91DF-3F9B6BABA1B2}" type="sibTrans" cxnId="{2CAE5CA2-8602-4D6E-8DCE-0B08561248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04219BC-1670-4CCD-A87E-DC40A05C3AB1}" type="pres">
      <dgm:prSet presAssocID="{B24274C3-5C72-4ECA-84D9-FC734DCCC0D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0BE5AA-4107-4AE1-BE0B-F0110669D9E5}" type="pres">
      <dgm:prSet presAssocID="{384BD8F2-B9E3-43CD-A3AB-B6FF36BD357A}" presName="vertOne" presStyleCnt="0"/>
      <dgm:spPr/>
      <dgm:t>
        <a:bodyPr/>
        <a:lstStyle/>
        <a:p>
          <a:endParaRPr lang="ru-RU"/>
        </a:p>
      </dgm:t>
    </dgm:pt>
    <dgm:pt modelId="{BD1B84BB-48FB-42E4-B556-494CE6943941}" type="pres">
      <dgm:prSet presAssocID="{384BD8F2-B9E3-43CD-A3AB-B6FF36BD357A}" presName="txOne" presStyleLbl="node0" presStyleIdx="0" presStyleCnt="3" custScaleY="33707" custLinFactNeighborX="6110" custLinFactNeighborY="-43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331FBD-9F0B-4AA3-A0A4-C6717C4DC0B3}" type="pres">
      <dgm:prSet presAssocID="{384BD8F2-B9E3-43CD-A3AB-B6FF36BD357A}" presName="parTransOne" presStyleCnt="0"/>
      <dgm:spPr/>
      <dgm:t>
        <a:bodyPr/>
        <a:lstStyle/>
        <a:p>
          <a:endParaRPr lang="ru-RU"/>
        </a:p>
      </dgm:t>
    </dgm:pt>
    <dgm:pt modelId="{0038C8B1-A546-455F-B5C3-39FDB81A2486}" type="pres">
      <dgm:prSet presAssocID="{384BD8F2-B9E3-43CD-A3AB-B6FF36BD357A}" presName="horzOne" presStyleCnt="0"/>
      <dgm:spPr/>
      <dgm:t>
        <a:bodyPr/>
        <a:lstStyle/>
        <a:p>
          <a:endParaRPr lang="ru-RU"/>
        </a:p>
      </dgm:t>
    </dgm:pt>
    <dgm:pt modelId="{3B0C5228-6D2B-470E-A5DF-92F4AF210BDA}" type="pres">
      <dgm:prSet presAssocID="{E2E7F509-232A-4AE4-AF80-A8A27FAEDC3B}" presName="vertTwo" presStyleCnt="0"/>
      <dgm:spPr/>
      <dgm:t>
        <a:bodyPr/>
        <a:lstStyle/>
        <a:p>
          <a:endParaRPr lang="ru-RU"/>
        </a:p>
      </dgm:t>
    </dgm:pt>
    <dgm:pt modelId="{838C3653-D554-4027-B6F5-0491B3522E27}" type="pres">
      <dgm:prSet presAssocID="{E2E7F509-232A-4AE4-AF80-A8A27FAEDC3B}" presName="txTwo" presStyleLbl="node2" presStyleIdx="0" presStyleCnt="3" custScaleX="86101" custScaleY="118855" custLinFactNeighborX="16573" custLinFactNeighborY="-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B7E8A5-ACF4-43A5-877E-106371608E3B}" type="pres">
      <dgm:prSet presAssocID="{E2E7F509-232A-4AE4-AF80-A8A27FAEDC3B}" presName="horzTwo" presStyleCnt="0"/>
      <dgm:spPr/>
      <dgm:t>
        <a:bodyPr/>
        <a:lstStyle/>
        <a:p>
          <a:endParaRPr lang="ru-RU"/>
        </a:p>
      </dgm:t>
    </dgm:pt>
    <dgm:pt modelId="{ED01DD77-4946-4110-B118-FF6D2F189D63}" type="pres">
      <dgm:prSet presAssocID="{C19A8E49-9298-4012-B1BC-3708A90868CA}" presName="sibSpaceTwo" presStyleCnt="0"/>
      <dgm:spPr/>
      <dgm:t>
        <a:bodyPr/>
        <a:lstStyle/>
        <a:p>
          <a:endParaRPr lang="ru-RU"/>
        </a:p>
      </dgm:t>
    </dgm:pt>
    <dgm:pt modelId="{A1ED96FE-A044-45B5-A1E9-887C2BD48E86}" type="pres">
      <dgm:prSet presAssocID="{E4D16706-0B6B-4C8B-8F48-C4EBCCDFC8B9}" presName="vertTwo" presStyleCnt="0"/>
      <dgm:spPr/>
      <dgm:t>
        <a:bodyPr/>
        <a:lstStyle/>
        <a:p>
          <a:endParaRPr lang="ru-RU"/>
        </a:p>
      </dgm:t>
    </dgm:pt>
    <dgm:pt modelId="{4E55E990-B889-4874-8FD1-54C43A94466E}" type="pres">
      <dgm:prSet presAssocID="{E4D16706-0B6B-4C8B-8F48-C4EBCCDFC8B9}" presName="txTwo" presStyleLbl="node2" presStyleIdx="1" presStyleCnt="3" custScaleX="86101" custScaleY="118855" custLinFactNeighborX="15146" custLinFactNeighborY="-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4FE33D-AF97-4DD7-B60C-96207F8DBBF5}" type="pres">
      <dgm:prSet presAssocID="{E4D16706-0B6B-4C8B-8F48-C4EBCCDFC8B9}" presName="horzTwo" presStyleCnt="0"/>
      <dgm:spPr/>
      <dgm:t>
        <a:bodyPr/>
        <a:lstStyle/>
        <a:p>
          <a:endParaRPr lang="ru-RU"/>
        </a:p>
      </dgm:t>
    </dgm:pt>
    <dgm:pt modelId="{C2861A10-E4B3-4931-A368-9A4443188C91}" type="pres">
      <dgm:prSet presAssocID="{F69992A6-C35C-4729-8037-FB8DE7BBE724}" presName="sibSpaceTwo" presStyleCnt="0"/>
      <dgm:spPr/>
      <dgm:t>
        <a:bodyPr/>
        <a:lstStyle/>
        <a:p>
          <a:endParaRPr lang="ru-RU"/>
        </a:p>
      </dgm:t>
    </dgm:pt>
    <dgm:pt modelId="{70BEF527-8574-49D8-9BCC-8E4C8562FA66}" type="pres">
      <dgm:prSet presAssocID="{E275D86B-82FB-4C2D-8E68-F4D202AA37BA}" presName="vertTwo" presStyleCnt="0"/>
      <dgm:spPr/>
      <dgm:t>
        <a:bodyPr/>
        <a:lstStyle/>
        <a:p>
          <a:endParaRPr lang="ru-RU"/>
        </a:p>
      </dgm:t>
    </dgm:pt>
    <dgm:pt modelId="{F4CA098F-AEAC-4EC1-879B-D87AB7C57F86}" type="pres">
      <dgm:prSet presAssocID="{E275D86B-82FB-4C2D-8E68-F4D202AA37BA}" presName="txTwo" presStyleLbl="node2" presStyleIdx="2" presStyleCnt="3" custScaleX="86101" custScaleY="118855" custLinFactNeighborX="16463" custLinFactNeighborY="-7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8524E4-EA52-4701-8FE4-A20B6677E852}" type="pres">
      <dgm:prSet presAssocID="{E275D86B-82FB-4C2D-8E68-F4D202AA37BA}" presName="horzTwo" presStyleCnt="0"/>
      <dgm:spPr/>
      <dgm:t>
        <a:bodyPr/>
        <a:lstStyle/>
        <a:p>
          <a:endParaRPr lang="ru-RU"/>
        </a:p>
      </dgm:t>
    </dgm:pt>
    <dgm:pt modelId="{535DA0A5-F449-47EC-91C0-D941F2229DD5}" type="pres">
      <dgm:prSet presAssocID="{4EBAB4FC-2F91-44CF-A677-1F751A9E9FA4}" presName="sibSpaceOne" presStyleCnt="0"/>
      <dgm:spPr/>
      <dgm:t>
        <a:bodyPr/>
        <a:lstStyle/>
        <a:p>
          <a:endParaRPr lang="ru-RU"/>
        </a:p>
      </dgm:t>
    </dgm:pt>
    <dgm:pt modelId="{113057AF-5AE9-4E99-9EEA-2F7AB0DDBCAB}" type="pres">
      <dgm:prSet presAssocID="{2B36AFCB-C345-47C3-9F8B-761C071157FE}" presName="vertOne" presStyleCnt="0"/>
      <dgm:spPr/>
      <dgm:t>
        <a:bodyPr/>
        <a:lstStyle/>
        <a:p>
          <a:endParaRPr lang="ru-RU"/>
        </a:p>
      </dgm:t>
    </dgm:pt>
    <dgm:pt modelId="{51513E46-45CD-48D9-B7C5-19F745337F4B}" type="pres">
      <dgm:prSet presAssocID="{2B36AFCB-C345-47C3-9F8B-761C071157FE}" presName="txOne" presStyleLbl="node0" presStyleIdx="1" presStyleCnt="3" custScaleX="140280" custScaleY="155906" custLinFactNeighborX="9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5AF78-9C46-4BDB-9406-ABE26CD1D0D1}" type="pres">
      <dgm:prSet presAssocID="{2B36AFCB-C345-47C3-9F8B-761C071157FE}" presName="horzOne" presStyleCnt="0"/>
      <dgm:spPr/>
      <dgm:t>
        <a:bodyPr/>
        <a:lstStyle/>
        <a:p>
          <a:endParaRPr lang="ru-RU"/>
        </a:p>
      </dgm:t>
    </dgm:pt>
    <dgm:pt modelId="{B104592A-F1FD-446F-B2DC-4D39EE45E16A}" type="pres">
      <dgm:prSet presAssocID="{7B85BB6B-AB44-452C-9B12-6D31E7A3CE55}" presName="sibSpaceOne" presStyleCnt="0"/>
      <dgm:spPr/>
      <dgm:t>
        <a:bodyPr/>
        <a:lstStyle/>
        <a:p>
          <a:endParaRPr lang="ru-RU"/>
        </a:p>
      </dgm:t>
    </dgm:pt>
    <dgm:pt modelId="{74908758-10DC-448E-AC36-53078FB9448B}" type="pres">
      <dgm:prSet presAssocID="{D2DF2DA2-85FC-4755-B6CD-81DF3D787A90}" presName="vertOne" presStyleCnt="0"/>
      <dgm:spPr/>
      <dgm:t>
        <a:bodyPr/>
        <a:lstStyle/>
        <a:p>
          <a:endParaRPr lang="ru-RU"/>
        </a:p>
      </dgm:t>
    </dgm:pt>
    <dgm:pt modelId="{397D4CE6-BA33-4B42-B70A-E6CAAD9E05D3}" type="pres">
      <dgm:prSet presAssocID="{D2DF2DA2-85FC-4755-B6CD-81DF3D787A90}" presName="txOne" presStyleLbl="node0" presStyleIdx="2" presStyleCnt="3" custScaleX="152589" custScaleY="155906" custLinFactNeighborX="-913" custLinFactNeighborY="-18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3F76A3-19F2-41CC-AD74-DEF8562A4ADE}" type="pres">
      <dgm:prSet presAssocID="{D2DF2DA2-85FC-4755-B6CD-81DF3D787A90}" presName="horzOne" presStyleCnt="0"/>
      <dgm:spPr/>
      <dgm:t>
        <a:bodyPr/>
        <a:lstStyle/>
        <a:p>
          <a:endParaRPr lang="ru-RU"/>
        </a:p>
      </dgm:t>
    </dgm:pt>
  </dgm:ptLst>
  <dgm:cxnLst>
    <dgm:cxn modelId="{4CE1EDC9-CBDB-41BC-9323-994D606CBE89}" srcId="{384BD8F2-B9E3-43CD-A3AB-B6FF36BD357A}" destId="{E4D16706-0B6B-4C8B-8F48-C4EBCCDFC8B9}" srcOrd="1" destOrd="0" parTransId="{01D6636D-7E9B-4F72-9BFD-167BD51A5A17}" sibTransId="{F69992A6-C35C-4729-8037-FB8DE7BBE724}"/>
    <dgm:cxn modelId="{6ADB319B-22CB-472F-8F8C-1608349977DA}" type="presOf" srcId="{D2DF2DA2-85FC-4755-B6CD-81DF3D787A90}" destId="{397D4CE6-BA33-4B42-B70A-E6CAAD9E05D3}" srcOrd="0" destOrd="0" presId="urn:microsoft.com/office/officeart/2005/8/layout/hierarchy4"/>
    <dgm:cxn modelId="{5C06A448-2B06-4F8D-A63D-3ED527E018E5}" type="presOf" srcId="{E275D86B-82FB-4C2D-8E68-F4D202AA37BA}" destId="{F4CA098F-AEAC-4EC1-879B-D87AB7C57F86}" srcOrd="0" destOrd="0" presId="urn:microsoft.com/office/officeart/2005/8/layout/hierarchy4"/>
    <dgm:cxn modelId="{48DDB888-D9FF-4700-A1D3-265397A5626C}" srcId="{384BD8F2-B9E3-43CD-A3AB-B6FF36BD357A}" destId="{E275D86B-82FB-4C2D-8E68-F4D202AA37BA}" srcOrd="2" destOrd="0" parTransId="{1A8061AD-7360-456D-99FD-FFF1D688CA57}" sibTransId="{8285B8B4-AC6B-45FB-A561-A43A71F3660E}"/>
    <dgm:cxn modelId="{FDBA2D2D-C495-4996-A967-F5AD8F011D0C}" type="presOf" srcId="{B24274C3-5C72-4ECA-84D9-FC734DCCC0DC}" destId="{204219BC-1670-4CCD-A87E-DC40A05C3AB1}" srcOrd="0" destOrd="0" presId="urn:microsoft.com/office/officeart/2005/8/layout/hierarchy4"/>
    <dgm:cxn modelId="{D85CD296-F99A-44C6-9698-A8447C60CD66}" srcId="{384BD8F2-B9E3-43CD-A3AB-B6FF36BD357A}" destId="{E2E7F509-232A-4AE4-AF80-A8A27FAEDC3B}" srcOrd="0" destOrd="0" parTransId="{46B74E11-9F22-4B65-B26A-06C66AF26315}" sibTransId="{C19A8E49-9298-4012-B1BC-3708A90868CA}"/>
    <dgm:cxn modelId="{313376B2-D415-4855-A188-82963CAA149E}" srcId="{B24274C3-5C72-4ECA-84D9-FC734DCCC0DC}" destId="{2B36AFCB-C345-47C3-9F8B-761C071157FE}" srcOrd="1" destOrd="0" parTransId="{07869798-7840-45E0-80C1-7B9A55F091C1}" sibTransId="{7B85BB6B-AB44-452C-9B12-6D31E7A3CE55}"/>
    <dgm:cxn modelId="{204EEA4E-7456-4E1E-894B-7413F86BB0B1}" type="presOf" srcId="{384BD8F2-B9E3-43CD-A3AB-B6FF36BD357A}" destId="{BD1B84BB-48FB-42E4-B556-494CE6943941}" srcOrd="0" destOrd="0" presId="urn:microsoft.com/office/officeart/2005/8/layout/hierarchy4"/>
    <dgm:cxn modelId="{BD3ACF29-4A32-40C2-B6AF-195E1F7A2C90}" type="presOf" srcId="{E4D16706-0B6B-4C8B-8F48-C4EBCCDFC8B9}" destId="{4E55E990-B889-4874-8FD1-54C43A94466E}" srcOrd="0" destOrd="0" presId="urn:microsoft.com/office/officeart/2005/8/layout/hierarchy4"/>
    <dgm:cxn modelId="{10906196-DA3D-4339-A657-B6B7319EC97F}" type="presOf" srcId="{2B36AFCB-C345-47C3-9F8B-761C071157FE}" destId="{51513E46-45CD-48D9-B7C5-19F745337F4B}" srcOrd="0" destOrd="0" presId="urn:microsoft.com/office/officeart/2005/8/layout/hierarchy4"/>
    <dgm:cxn modelId="{8B3CB340-28EE-4851-ACAC-2763F73DA92C}" type="presOf" srcId="{E2E7F509-232A-4AE4-AF80-A8A27FAEDC3B}" destId="{838C3653-D554-4027-B6F5-0491B3522E27}" srcOrd="0" destOrd="0" presId="urn:microsoft.com/office/officeart/2005/8/layout/hierarchy4"/>
    <dgm:cxn modelId="{43C17BD0-C86F-48F6-BE7B-788144240157}" srcId="{B24274C3-5C72-4ECA-84D9-FC734DCCC0DC}" destId="{384BD8F2-B9E3-43CD-A3AB-B6FF36BD357A}" srcOrd="0" destOrd="0" parTransId="{4AE9C142-C38A-40ED-9870-4CE10F848F6E}" sibTransId="{4EBAB4FC-2F91-44CF-A677-1F751A9E9FA4}"/>
    <dgm:cxn modelId="{2CAE5CA2-8602-4D6E-8DCE-0B085612489C}" srcId="{B24274C3-5C72-4ECA-84D9-FC734DCCC0DC}" destId="{D2DF2DA2-85FC-4755-B6CD-81DF3D787A90}" srcOrd="2" destOrd="0" parTransId="{01450C2C-790E-4A38-A725-86BD24DB6EB0}" sibTransId="{9216793B-D960-4E8F-91DF-3F9B6BABA1B2}"/>
    <dgm:cxn modelId="{579CFE4A-2464-498C-B50A-859E493C1D30}" type="presParOf" srcId="{204219BC-1670-4CCD-A87E-DC40A05C3AB1}" destId="{510BE5AA-4107-4AE1-BE0B-F0110669D9E5}" srcOrd="0" destOrd="0" presId="urn:microsoft.com/office/officeart/2005/8/layout/hierarchy4"/>
    <dgm:cxn modelId="{380BB3AD-05B3-41AA-9C32-03032F438ABE}" type="presParOf" srcId="{510BE5AA-4107-4AE1-BE0B-F0110669D9E5}" destId="{BD1B84BB-48FB-42E4-B556-494CE6943941}" srcOrd="0" destOrd="0" presId="urn:microsoft.com/office/officeart/2005/8/layout/hierarchy4"/>
    <dgm:cxn modelId="{77C9152C-8C4D-413F-815B-DE3A3B3CDC6F}" type="presParOf" srcId="{510BE5AA-4107-4AE1-BE0B-F0110669D9E5}" destId="{76331FBD-9F0B-4AA3-A0A4-C6717C4DC0B3}" srcOrd="1" destOrd="0" presId="urn:microsoft.com/office/officeart/2005/8/layout/hierarchy4"/>
    <dgm:cxn modelId="{7135C2CC-3E34-4A3D-84B7-A8A8A7D95478}" type="presParOf" srcId="{510BE5AA-4107-4AE1-BE0B-F0110669D9E5}" destId="{0038C8B1-A546-455F-B5C3-39FDB81A2486}" srcOrd="2" destOrd="0" presId="urn:microsoft.com/office/officeart/2005/8/layout/hierarchy4"/>
    <dgm:cxn modelId="{684992B7-2DF1-475D-BEFA-837CA9E4141E}" type="presParOf" srcId="{0038C8B1-A546-455F-B5C3-39FDB81A2486}" destId="{3B0C5228-6D2B-470E-A5DF-92F4AF210BDA}" srcOrd="0" destOrd="0" presId="urn:microsoft.com/office/officeart/2005/8/layout/hierarchy4"/>
    <dgm:cxn modelId="{49CAB2CA-412C-44DB-8151-3A65409DA788}" type="presParOf" srcId="{3B0C5228-6D2B-470E-A5DF-92F4AF210BDA}" destId="{838C3653-D554-4027-B6F5-0491B3522E27}" srcOrd="0" destOrd="0" presId="urn:microsoft.com/office/officeart/2005/8/layout/hierarchy4"/>
    <dgm:cxn modelId="{18795882-8033-4F45-83E3-291FED937BB5}" type="presParOf" srcId="{3B0C5228-6D2B-470E-A5DF-92F4AF210BDA}" destId="{6AB7E8A5-ACF4-43A5-877E-106371608E3B}" srcOrd="1" destOrd="0" presId="urn:microsoft.com/office/officeart/2005/8/layout/hierarchy4"/>
    <dgm:cxn modelId="{95186568-AB39-4073-873F-A00605530F39}" type="presParOf" srcId="{0038C8B1-A546-455F-B5C3-39FDB81A2486}" destId="{ED01DD77-4946-4110-B118-FF6D2F189D63}" srcOrd="1" destOrd="0" presId="urn:microsoft.com/office/officeart/2005/8/layout/hierarchy4"/>
    <dgm:cxn modelId="{907AB243-A6CE-42A9-A44C-4879CFE01569}" type="presParOf" srcId="{0038C8B1-A546-455F-B5C3-39FDB81A2486}" destId="{A1ED96FE-A044-45B5-A1E9-887C2BD48E86}" srcOrd="2" destOrd="0" presId="urn:microsoft.com/office/officeart/2005/8/layout/hierarchy4"/>
    <dgm:cxn modelId="{86A9457A-2EE1-41F5-83E3-F980ECE21755}" type="presParOf" srcId="{A1ED96FE-A044-45B5-A1E9-887C2BD48E86}" destId="{4E55E990-B889-4874-8FD1-54C43A94466E}" srcOrd="0" destOrd="0" presId="urn:microsoft.com/office/officeart/2005/8/layout/hierarchy4"/>
    <dgm:cxn modelId="{2E7510A9-6210-47C2-99A0-82DC2C1C28D9}" type="presParOf" srcId="{A1ED96FE-A044-45B5-A1E9-887C2BD48E86}" destId="{B94FE33D-AF97-4DD7-B60C-96207F8DBBF5}" srcOrd="1" destOrd="0" presId="urn:microsoft.com/office/officeart/2005/8/layout/hierarchy4"/>
    <dgm:cxn modelId="{C050DE13-8C17-4A51-B9E1-7DFA37FCC698}" type="presParOf" srcId="{0038C8B1-A546-455F-B5C3-39FDB81A2486}" destId="{C2861A10-E4B3-4931-A368-9A4443188C91}" srcOrd="3" destOrd="0" presId="urn:microsoft.com/office/officeart/2005/8/layout/hierarchy4"/>
    <dgm:cxn modelId="{9025C66E-5A0A-42CB-BDA4-0DE1C5F38720}" type="presParOf" srcId="{0038C8B1-A546-455F-B5C3-39FDB81A2486}" destId="{70BEF527-8574-49D8-9BCC-8E4C8562FA66}" srcOrd="4" destOrd="0" presId="urn:microsoft.com/office/officeart/2005/8/layout/hierarchy4"/>
    <dgm:cxn modelId="{3A1BE69C-5684-4F74-9088-238AFFB574EE}" type="presParOf" srcId="{70BEF527-8574-49D8-9BCC-8E4C8562FA66}" destId="{F4CA098F-AEAC-4EC1-879B-D87AB7C57F86}" srcOrd="0" destOrd="0" presId="urn:microsoft.com/office/officeart/2005/8/layout/hierarchy4"/>
    <dgm:cxn modelId="{15690424-84EF-4C5C-A082-96EAE26E0CBD}" type="presParOf" srcId="{70BEF527-8574-49D8-9BCC-8E4C8562FA66}" destId="{208524E4-EA52-4701-8FE4-A20B6677E852}" srcOrd="1" destOrd="0" presId="urn:microsoft.com/office/officeart/2005/8/layout/hierarchy4"/>
    <dgm:cxn modelId="{B1EBBD11-6102-46D1-8B34-109FB5C80F22}" type="presParOf" srcId="{204219BC-1670-4CCD-A87E-DC40A05C3AB1}" destId="{535DA0A5-F449-47EC-91C0-D941F2229DD5}" srcOrd="1" destOrd="0" presId="urn:microsoft.com/office/officeart/2005/8/layout/hierarchy4"/>
    <dgm:cxn modelId="{F2D56BDF-8C36-477F-8B6C-25323897C719}" type="presParOf" srcId="{204219BC-1670-4CCD-A87E-DC40A05C3AB1}" destId="{113057AF-5AE9-4E99-9EEA-2F7AB0DDBCAB}" srcOrd="2" destOrd="0" presId="urn:microsoft.com/office/officeart/2005/8/layout/hierarchy4"/>
    <dgm:cxn modelId="{D324A4D7-1BBC-4441-942D-B2EC5FAEDD61}" type="presParOf" srcId="{113057AF-5AE9-4E99-9EEA-2F7AB0DDBCAB}" destId="{51513E46-45CD-48D9-B7C5-19F745337F4B}" srcOrd="0" destOrd="0" presId="urn:microsoft.com/office/officeart/2005/8/layout/hierarchy4"/>
    <dgm:cxn modelId="{7AA44323-685F-480D-8122-AD5DCD12753A}" type="presParOf" srcId="{113057AF-5AE9-4E99-9EEA-2F7AB0DDBCAB}" destId="{9755AF78-9C46-4BDB-9406-ABE26CD1D0D1}" srcOrd="1" destOrd="0" presId="urn:microsoft.com/office/officeart/2005/8/layout/hierarchy4"/>
    <dgm:cxn modelId="{5CB8A297-82E5-4BCE-A263-E6C35EB7B5AD}" type="presParOf" srcId="{204219BC-1670-4CCD-A87E-DC40A05C3AB1}" destId="{B104592A-F1FD-446F-B2DC-4D39EE45E16A}" srcOrd="3" destOrd="0" presId="urn:microsoft.com/office/officeart/2005/8/layout/hierarchy4"/>
    <dgm:cxn modelId="{A94FAB9C-D02B-4D82-89FE-F68BFBFB9551}" type="presParOf" srcId="{204219BC-1670-4CCD-A87E-DC40A05C3AB1}" destId="{74908758-10DC-448E-AC36-53078FB9448B}" srcOrd="4" destOrd="0" presId="urn:microsoft.com/office/officeart/2005/8/layout/hierarchy4"/>
    <dgm:cxn modelId="{6980918B-6F77-4A7F-A41C-81C2B875C32D}" type="presParOf" srcId="{74908758-10DC-448E-AC36-53078FB9448B}" destId="{397D4CE6-BA33-4B42-B70A-E6CAAD9E05D3}" srcOrd="0" destOrd="0" presId="urn:microsoft.com/office/officeart/2005/8/layout/hierarchy4"/>
    <dgm:cxn modelId="{BFC16371-68D8-4D4A-A586-9AC341607E0B}" type="presParOf" srcId="{74908758-10DC-448E-AC36-53078FB9448B}" destId="{E43F76A3-19F2-41CC-AD74-DEF8562A4AD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CC111F-BDF0-455B-8A6A-D0BB92B8E6D2}" type="doc">
      <dgm:prSet loTypeId="urn:microsoft.com/office/officeart/2005/8/layout/hierarchy4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354D271-6327-4E6A-ABE0-5010EF784E0F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Отсутствие жёстко закреплённых способов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действий с предметами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ECC71C07-F068-4ECC-9FA2-EF8A0A51CCF4}" type="parTrans" cxnId="{A795C048-8404-4604-93A6-59FB7712E84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10D8EBC-0581-44BB-B1FB-D7BA48F0C46B}" type="sibTrans" cxnId="{A795C048-8404-4604-93A6-59FB7712E84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91030F-F8DA-4F82-9437-C51D11C8FE90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Возможность разнообразного использования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различных составляющих предметной среды (детской мебели, матов, мягких модулей, ширм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т. д.)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B46ACD0-1B54-4B90-BC74-71086B3024A1}" type="parTrans" cxnId="{2880EB4C-3B01-4337-ADAB-0418F6BD3C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15870AB-3A1C-4F65-B33C-F0F1A7982B66}" type="sibTrans" cxnId="{2880EB4C-3B01-4337-ADAB-0418F6BD3C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12B0772-EE1E-4E62-B087-991087A37063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Наличие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полифункциональных предметов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(в т.ч. природных материалов, пригодных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для использования в разных видах детской активности,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в т.ч. в качестве предметов-заместителей в детской игре)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D9D89A2-2FE9-43F4-A612-846B775DE34C}" type="parTrans" cxnId="{94EC67CA-7949-45C1-AAF2-808401368C6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D1259C0-4A5C-442D-A81C-7DF32E0C4039}" type="sibTrans" cxnId="{94EC67CA-7949-45C1-AAF2-808401368C6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CE5C1B4-832F-4735-A23F-095233C59428}" type="pres">
      <dgm:prSet presAssocID="{CFCC111F-BDF0-455B-8A6A-D0BB92B8E6D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B337A6-04F1-4C37-8B06-91AD743DBC0F}" type="pres">
      <dgm:prSet presAssocID="{2354D271-6327-4E6A-ABE0-5010EF784E0F}" presName="vertOne" presStyleCnt="0"/>
      <dgm:spPr/>
      <dgm:t>
        <a:bodyPr/>
        <a:lstStyle/>
        <a:p>
          <a:endParaRPr lang="ru-RU"/>
        </a:p>
      </dgm:t>
    </dgm:pt>
    <dgm:pt modelId="{D7859B51-3BBE-42D0-AB45-955EBC679CDE}" type="pres">
      <dgm:prSet presAssocID="{2354D271-6327-4E6A-ABE0-5010EF784E0F}" presName="txOne" presStyleLbl="node0" presStyleIdx="0" presStyleCnt="1" custScaleY="285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0A36C-ED38-4BD9-BB87-27A302528D19}" type="pres">
      <dgm:prSet presAssocID="{2354D271-6327-4E6A-ABE0-5010EF784E0F}" presName="parTransOne" presStyleCnt="0"/>
      <dgm:spPr/>
      <dgm:t>
        <a:bodyPr/>
        <a:lstStyle/>
        <a:p>
          <a:endParaRPr lang="ru-RU"/>
        </a:p>
      </dgm:t>
    </dgm:pt>
    <dgm:pt modelId="{53FDD71D-556E-4868-9288-212DC27BC0DB}" type="pres">
      <dgm:prSet presAssocID="{2354D271-6327-4E6A-ABE0-5010EF784E0F}" presName="horzOne" presStyleCnt="0"/>
      <dgm:spPr/>
      <dgm:t>
        <a:bodyPr/>
        <a:lstStyle/>
        <a:p>
          <a:endParaRPr lang="ru-RU"/>
        </a:p>
      </dgm:t>
    </dgm:pt>
    <dgm:pt modelId="{8520CE6E-FD00-4A8D-A01B-3C8360E7621B}" type="pres">
      <dgm:prSet presAssocID="{2691030F-F8DA-4F82-9437-C51D11C8FE90}" presName="vertTwo" presStyleCnt="0"/>
      <dgm:spPr/>
      <dgm:t>
        <a:bodyPr/>
        <a:lstStyle/>
        <a:p>
          <a:endParaRPr lang="ru-RU"/>
        </a:p>
      </dgm:t>
    </dgm:pt>
    <dgm:pt modelId="{1AAE20B9-56C3-4B5B-A21F-A7E371F400CA}" type="pres">
      <dgm:prSet presAssocID="{2691030F-F8DA-4F82-9437-C51D11C8FE90}" presName="txTwo" presStyleLbl="node2" presStyleIdx="0" presStyleCnt="2" custScaleY="104083" custLinFactNeighborY="-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9A9DE5-409C-4006-9591-335DB5495135}" type="pres">
      <dgm:prSet presAssocID="{2691030F-F8DA-4F82-9437-C51D11C8FE90}" presName="horzTwo" presStyleCnt="0"/>
      <dgm:spPr/>
      <dgm:t>
        <a:bodyPr/>
        <a:lstStyle/>
        <a:p>
          <a:endParaRPr lang="ru-RU"/>
        </a:p>
      </dgm:t>
    </dgm:pt>
    <dgm:pt modelId="{313A3391-C153-4C0C-B4BB-264E93587626}" type="pres">
      <dgm:prSet presAssocID="{815870AB-3A1C-4F65-B33C-F0F1A7982B66}" presName="sibSpaceTwo" presStyleCnt="0"/>
      <dgm:spPr/>
      <dgm:t>
        <a:bodyPr/>
        <a:lstStyle/>
        <a:p>
          <a:endParaRPr lang="ru-RU"/>
        </a:p>
      </dgm:t>
    </dgm:pt>
    <dgm:pt modelId="{5074F5F7-6AC6-4757-B9F2-7BA54B88D5FD}" type="pres">
      <dgm:prSet presAssocID="{B12B0772-EE1E-4E62-B087-991087A37063}" presName="vertTwo" presStyleCnt="0"/>
      <dgm:spPr/>
      <dgm:t>
        <a:bodyPr/>
        <a:lstStyle/>
        <a:p>
          <a:endParaRPr lang="ru-RU"/>
        </a:p>
      </dgm:t>
    </dgm:pt>
    <dgm:pt modelId="{85CDB6F8-419A-4DC0-AF54-81D5977FE6D2}" type="pres">
      <dgm:prSet presAssocID="{B12B0772-EE1E-4E62-B087-991087A37063}" presName="txTwo" presStyleLbl="node2" presStyleIdx="1" presStyleCnt="2" custScaleY="104083" custLinFactNeighborY="-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86CA06-A3FD-43D5-AB86-1AA23187C5DA}" type="pres">
      <dgm:prSet presAssocID="{B12B0772-EE1E-4E62-B087-991087A37063}" presName="horzTwo" presStyleCnt="0"/>
      <dgm:spPr/>
      <dgm:t>
        <a:bodyPr/>
        <a:lstStyle/>
        <a:p>
          <a:endParaRPr lang="ru-RU"/>
        </a:p>
      </dgm:t>
    </dgm:pt>
  </dgm:ptLst>
  <dgm:cxnLst>
    <dgm:cxn modelId="{2880EB4C-3B01-4337-ADAB-0418F6BD3C57}" srcId="{2354D271-6327-4E6A-ABE0-5010EF784E0F}" destId="{2691030F-F8DA-4F82-9437-C51D11C8FE90}" srcOrd="0" destOrd="0" parTransId="{7B46ACD0-1B54-4B90-BC74-71086B3024A1}" sibTransId="{815870AB-3A1C-4F65-B33C-F0F1A7982B66}"/>
    <dgm:cxn modelId="{94EC67CA-7949-45C1-AAF2-808401368C67}" srcId="{2354D271-6327-4E6A-ABE0-5010EF784E0F}" destId="{B12B0772-EE1E-4E62-B087-991087A37063}" srcOrd="1" destOrd="0" parTransId="{AD9D89A2-2FE9-43F4-A612-846B775DE34C}" sibTransId="{4D1259C0-4A5C-442D-A81C-7DF32E0C4039}"/>
    <dgm:cxn modelId="{6FAA6FFE-827B-4F5E-B6ED-9B2A4BFBCB47}" type="presOf" srcId="{2691030F-F8DA-4F82-9437-C51D11C8FE90}" destId="{1AAE20B9-56C3-4B5B-A21F-A7E371F400CA}" srcOrd="0" destOrd="0" presId="urn:microsoft.com/office/officeart/2005/8/layout/hierarchy4"/>
    <dgm:cxn modelId="{A795C048-8404-4604-93A6-59FB7712E84C}" srcId="{CFCC111F-BDF0-455B-8A6A-D0BB92B8E6D2}" destId="{2354D271-6327-4E6A-ABE0-5010EF784E0F}" srcOrd="0" destOrd="0" parTransId="{ECC71C07-F068-4ECC-9FA2-EF8A0A51CCF4}" sibTransId="{C10D8EBC-0581-44BB-B1FB-D7BA48F0C46B}"/>
    <dgm:cxn modelId="{7F7F5A09-80CC-4220-B144-82CF4642D5B7}" type="presOf" srcId="{B12B0772-EE1E-4E62-B087-991087A37063}" destId="{85CDB6F8-419A-4DC0-AF54-81D5977FE6D2}" srcOrd="0" destOrd="0" presId="urn:microsoft.com/office/officeart/2005/8/layout/hierarchy4"/>
    <dgm:cxn modelId="{BF021675-802B-41FB-8305-06613C59F4C0}" type="presOf" srcId="{2354D271-6327-4E6A-ABE0-5010EF784E0F}" destId="{D7859B51-3BBE-42D0-AB45-955EBC679CDE}" srcOrd="0" destOrd="0" presId="urn:microsoft.com/office/officeart/2005/8/layout/hierarchy4"/>
    <dgm:cxn modelId="{5FE49809-CADF-4458-B9B8-3BA2CEC80111}" type="presOf" srcId="{CFCC111F-BDF0-455B-8A6A-D0BB92B8E6D2}" destId="{4CE5C1B4-832F-4735-A23F-095233C59428}" srcOrd="0" destOrd="0" presId="urn:microsoft.com/office/officeart/2005/8/layout/hierarchy4"/>
    <dgm:cxn modelId="{3ADD4E84-9271-4AD4-8D78-4BFB6052C156}" type="presParOf" srcId="{4CE5C1B4-832F-4735-A23F-095233C59428}" destId="{9FB337A6-04F1-4C37-8B06-91AD743DBC0F}" srcOrd="0" destOrd="0" presId="urn:microsoft.com/office/officeart/2005/8/layout/hierarchy4"/>
    <dgm:cxn modelId="{1E34C821-BCC8-4DF4-93A2-80D936E876E6}" type="presParOf" srcId="{9FB337A6-04F1-4C37-8B06-91AD743DBC0F}" destId="{D7859B51-3BBE-42D0-AB45-955EBC679CDE}" srcOrd="0" destOrd="0" presId="urn:microsoft.com/office/officeart/2005/8/layout/hierarchy4"/>
    <dgm:cxn modelId="{87C28E51-B3C6-492A-93E6-AB0707F0B592}" type="presParOf" srcId="{9FB337A6-04F1-4C37-8B06-91AD743DBC0F}" destId="{C480A36C-ED38-4BD9-BB87-27A302528D19}" srcOrd="1" destOrd="0" presId="urn:microsoft.com/office/officeart/2005/8/layout/hierarchy4"/>
    <dgm:cxn modelId="{3E1D07AA-4E4F-419F-A893-D5C2B7AB88E4}" type="presParOf" srcId="{9FB337A6-04F1-4C37-8B06-91AD743DBC0F}" destId="{53FDD71D-556E-4868-9288-212DC27BC0DB}" srcOrd="2" destOrd="0" presId="urn:microsoft.com/office/officeart/2005/8/layout/hierarchy4"/>
    <dgm:cxn modelId="{FACA1F97-2F3E-4677-9F77-510219147A7F}" type="presParOf" srcId="{53FDD71D-556E-4868-9288-212DC27BC0DB}" destId="{8520CE6E-FD00-4A8D-A01B-3C8360E7621B}" srcOrd="0" destOrd="0" presId="urn:microsoft.com/office/officeart/2005/8/layout/hierarchy4"/>
    <dgm:cxn modelId="{3B09964F-FD62-4E88-A2F4-0C6086D50E37}" type="presParOf" srcId="{8520CE6E-FD00-4A8D-A01B-3C8360E7621B}" destId="{1AAE20B9-56C3-4B5B-A21F-A7E371F400CA}" srcOrd="0" destOrd="0" presId="urn:microsoft.com/office/officeart/2005/8/layout/hierarchy4"/>
    <dgm:cxn modelId="{188A6C07-0907-436B-87C6-46102FEE8C26}" type="presParOf" srcId="{8520CE6E-FD00-4A8D-A01B-3C8360E7621B}" destId="{1D9A9DE5-409C-4006-9591-335DB5495135}" srcOrd="1" destOrd="0" presId="urn:microsoft.com/office/officeart/2005/8/layout/hierarchy4"/>
    <dgm:cxn modelId="{8BD01458-38C0-47D1-BD1E-9B06C6BFB18E}" type="presParOf" srcId="{53FDD71D-556E-4868-9288-212DC27BC0DB}" destId="{313A3391-C153-4C0C-B4BB-264E93587626}" srcOrd="1" destOrd="0" presId="urn:microsoft.com/office/officeart/2005/8/layout/hierarchy4"/>
    <dgm:cxn modelId="{1A162802-97E7-48EA-981B-F666DAAC4337}" type="presParOf" srcId="{53FDD71D-556E-4868-9288-212DC27BC0DB}" destId="{5074F5F7-6AC6-4757-B9F2-7BA54B88D5FD}" srcOrd="2" destOrd="0" presId="urn:microsoft.com/office/officeart/2005/8/layout/hierarchy4"/>
    <dgm:cxn modelId="{44D17992-C22C-4165-BCE5-EEFAC196DC97}" type="presParOf" srcId="{5074F5F7-6AC6-4757-B9F2-7BA54B88D5FD}" destId="{85CDB6F8-419A-4DC0-AF54-81D5977FE6D2}" srcOrd="0" destOrd="0" presId="urn:microsoft.com/office/officeart/2005/8/layout/hierarchy4"/>
    <dgm:cxn modelId="{B716F638-A586-464A-A793-55E206882ACC}" type="presParOf" srcId="{5074F5F7-6AC6-4757-B9F2-7BA54B88D5FD}" destId="{1C86CA06-A3FD-43D5-AB86-1AA23187C5D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62F6E8A-86E9-45F6-8433-3A8CFFCD3DB2}" type="doc">
      <dgm:prSet loTypeId="urn:microsoft.com/office/officeart/2005/8/layout/hierarchy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06EAD1-5DA1-4ADB-8CBC-6B2D66AD480D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Доступность всех помещений</a:t>
          </a:r>
          <a:r>
            <a:rPr lang="ru-RU" b="1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</a:t>
          </a:r>
          <a:br>
            <a:rPr lang="ru-RU" b="1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где осуществляется образовательная деятельность</a:t>
          </a:r>
        </a:p>
        <a:p>
          <a:pPr algn="ctr"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воспитанников</a:t>
          </a:r>
          <a:b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(в том </a:t>
          </a: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числе, </a:t>
          </a: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детей</a:t>
          </a:r>
          <a:b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 ОВЗ и детей-инвалидов)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3FAD549-E8F2-4377-B9E3-D34534B242A9}" type="parTrans" cxnId="{E2AFF2E2-ADAE-4502-BE95-72D24705E532}">
      <dgm:prSet/>
      <dgm:spPr/>
      <dgm:t>
        <a:bodyPr/>
        <a:lstStyle/>
        <a:p>
          <a:endParaRPr lang="ru-RU"/>
        </a:p>
      </dgm:t>
    </dgm:pt>
    <dgm:pt modelId="{68BE3884-2FEF-4502-BF42-079B03E4C5CB}" type="sibTrans" cxnId="{E2AFF2E2-ADAE-4502-BE95-72D24705E532}">
      <dgm:prSet/>
      <dgm:spPr/>
      <dgm:t>
        <a:bodyPr/>
        <a:lstStyle/>
        <a:p>
          <a:endParaRPr lang="ru-RU"/>
        </a:p>
      </dgm:t>
    </dgm:pt>
    <dgm:pt modelId="{6D685D44-299D-4B65-BB67-3D00641C0ABB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Свободный</a:t>
          </a: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доступ к играм, игрушкам, материалам, пособиям</a:t>
          </a: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обеспечивающим все основные виды детской активности воспитанников</a:t>
          </a:r>
          <a:b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(в том числе детей с ОВЗ и детей-инвалидов)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A29E6B7-88EB-4249-8DC6-3D070EF6F05C}" type="parTrans" cxnId="{70C7DE11-F65A-43B8-9F31-C738FF368087}">
      <dgm:prSet/>
      <dgm:spPr/>
      <dgm:t>
        <a:bodyPr/>
        <a:lstStyle/>
        <a:p>
          <a:endParaRPr lang="ru-RU"/>
        </a:p>
      </dgm:t>
    </dgm:pt>
    <dgm:pt modelId="{4D8244BE-A48E-4860-825E-A5FADAF56A5F}" type="sibTrans" cxnId="{70C7DE11-F65A-43B8-9F31-C738FF368087}">
      <dgm:prSet/>
      <dgm:spPr/>
      <dgm:t>
        <a:bodyPr/>
        <a:lstStyle/>
        <a:p>
          <a:endParaRPr lang="ru-RU"/>
        </a:p>
      </dgm:t>
    </dgm:pt>
    <dgm:pt modelId="{3C7F143C-7FE9-4DFD-B57A-1DBDF01DEE7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Исправность</a:t>
          </a:r>
          <a:b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сохранность материалов</a:t>
          </a:r>
          <a:b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оборудования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ACD4F06-DA65-46FF-9211-5B070FD3426F}" type="parTrans" cxnId="{B4DC111D-2D67-45AC-AFB4-6D4A452A4032}">
      <dgm:prSet/>
      <dgm:spPr/>
      <dgm:t>
        <a:bodyPr/>
        <a:lstStyle/>
        <a:p>
          <a:endParaRPr lang="ru-RU"/>
        </a:p>
      </dgm:t>
    </dgm:pt>
    <dgm:pt modelId="{612F455B-3A16-406B-949A-3C77420663E1}" type="sibTrans" cxnId="{B4DC111D-2D67-45AC-AFB4-6D4A452A4032}">
      <dgm:prSet/>
      <dgm:spPr/>
      <dgm:t>
        <a:bodyPr/>
        <a:lstStyle/>
        <a:p>
          <a:endParaRPr lang="ru-RU"/>
        </a:p>
      </dgm:t>
    </dgm:pt>
    <dgm:pt modelId="{F0B57D76-FCBA-4A54-9265-83BF5BF1B447}" type="pres">
      <dgm:prSet presAssocID="{C62F6E8A-86E9-45F6-8433-3A8CFFCD3D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0E316E-12B8-475E-9BFE-DF8E42AC4064}" type="pres">
      <dgm:prSet presAssocID="{7B06EAD1-5DA1-4ADB-8CBC-6B2D66AD480D}" presName="vertOne" presStyleCnt="0"/>
      <dgm:spPr/>
    </dgm:pt>
    <dgm:pt modelId="{EF940D1F-8EC9-4E28-906B-21ADE3577463}" type="pres">
      <dgm:prSet presAssocID="{7B06EAD1-5DA1-4ADB-8CBC-6B2D66AD480D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8B65D3-F343-4088-B8D1-724369DB1C8A}" type="pres">
      <dgm:prSet presAssocID="{7B06EAD1-5DA1-4ADB-8CBC-6B2D66AD480D}" presName="horzOne" presStyleCnt="0"/>
      <dgm:spPr/>
    </dgm:pt>
    <dgm:pt modelId="{ED413631-C075-436A-B7BE-85EE0D94C723}" type="pres">
      <dgm:prSet presAssocID="{68BE3884-2FEF-4502-BF42-079B03E4C5CB}" presName="sibSpaceOne" presStyleCnt="0"/>
      <dgm:spPr/>
    </dgm:pt>
    <dgm:pt modelId="{0138DBCC-3EE1-4686-917B-025FB88A697F}" type="pres">
      <dgm:prSet presAssocID="{6D685D44-299D-4B65-BB67-3D00641C0ABB}" presName="vertOne" presStyleCnt="0"/>
      <dgm:spPr/>
    </dgm:pt>
    <dgm:pt modelId="{33EA75DF-D3FA-4CE6-AE33-105A0AC90C76}" type="pres">
      <dgm:prSet presAssocID="{6D685D44-299D-4B65-BB67-3D00641C0ABB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AE02EB-D556-4289-90DE-4731ADADF6F6}" type="pres">
      <dgm:prSet presAssocID="{6D685D44-299D-4B65-BB67-3D00641C0ABB}" presName="horzOne" presStyleCnt="0"/>
      <dgm:spPr/>
    </dgm:pt>
    <dgm:pt modelId="{0509B9AB-3ED4-4128-8AA5-7BEAF21BD33A}" type="pres">
      <dgm:prSet presAssocID="{4D8244BE-A48E-4860-825E-A5FADAF56A5F}" presName="sibSpaceOne" presStyleCnt="0"/>
      <dgm:spPr/>
    </dgm:pt>
    <dgm:pt modelId="{DD651C0F-614B-4CE1-BE3F-F582C6F77633}" type="pres">
      <dgm:prSet presAssocID="{3C7F143C-7FE9-4DFD-B57A-1DBDF01DEE70}" presName="vertOne" presStyleCnt="0"/>
      <dgm:spPr/>
    </dgm:pt>
    <dgm:pt modelId="{0612B293-85FE-4165-BDC4-D218BFE39748}" type="pres">
      <dgm:prSet presAssocID="{3C7F143C-7FE9-4DFD-B57A-1DBDF01DEE70}" presName="txOne" presStyleLbl="node0" presStyleIdx="2" presStyleCnt="3" custLinFactNeighborX="5704" custLinFactNeighborY="4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5DAD81-25D6-4C24-9B00-87491B60EEE4}" type="pres">
      <dgm:prSet presAssocID="{3C7F143C-7FE9-4DFD-B57A-1DBDF01DEE70}" presName="horzOne" presStyleCnt="0"/>
      <dgm:spPr/>
    </dgm:pt>
  </dgm:ptLst>
  <dgm:cxnLst>
    <dgm:cxn modelId="{70C7DE11-F65A-43B8-9F31-C738FF368087}" srcId="{C62F6E8A-86E9-45F6-8433-3A8CFFCD3DB2}" destId="{6D685D44-299D-4B65-BB67-3D00641C0ABB}" srcOrd="1" destOrd="0" parTransId="{8A29E6B7-88EB-4249-8DC6-3D070EF6F05C}" sibTransId="{4D8244BE-A48E-4860-825E-A5FADAF56A5F}"/>
    <dgm:cxn modelId="{17C3CBC1-6B02-437F-B100-AF87C0219970}" type="presOf" srcId="{3C7F143C-7FE9-4DFD-B57A-1DBDF01DEE70}" destId="{0612B293-85FE-4165-BDC4-D218BFE39748}" srcOrd="0" destOrd="0" presId="urn:microsoft.com/office/officeart/2005/8/layout/hierarchy4"/>
    <dgm:cxn modelId="{E2AFF2E2-ADAE-4502-BE95-72D24705E532}" srcId="{C62F6E8A-86E9-45F6-8433-3A8CFFCD3DB2}" destId="{7B06EAD1-5DA1-4ADB-8CBC-6B2D66AD480D}" srcOrd="0" destOrd="0" parTransId="{23FAD549-E8F2-4377-B9E3-D34534B242A9}" sibTransId="{68BE3884-2FEF-4502-BF42-079B03E4C5CB}"/>
    <dgm:cxn modelId="{4DBF3019-9D73-4E2C-A13C-22DBD6B33AAD}" type="presOf" srcId="{6D685D44-299D-4B65-BB67-3D00641C0ABB}" destId="{33EA75DF-D3FA-4CE6-AE33-105A0AC90C76}" srcOrd="0" destOrd="0" presId="urn:microsoft.com/office/officeart/2005/8/layout/hierarchy4"/>
    <dgm:cxn modelId="{CE29F067-A408-49BF-B535-4D4A72A16AA4}" type="presOf" srcId="{C62F6E8A-86E9-45F6-8433-3A8CFFCD3DB2}" destId="{F0B57D76-FCBA-4A54-9265-83BF5BF1B447}" srcOrd="0" destOrd="0" presId="urn:microsoft.com/office/officeart/2005/8/layout/hierarchy4"/>
    <dgm:cxn modelId="{B4DC111D-2D67-45AC-AFB4-6D4A452A4032}" srcId="{C62F6E8A-86E9-45F6-8433-3A8CFFCD3DB2}" destId="{3C7F143C-7FE9-4DFD-B57A-1DBDF01DEE70}" srcOrd="2" destOrd="0" parTransId="{DACD4F06-DA65-46FF-9211-5B070FD3426F}" sibTransId="{612F455B-3A16-406B-949A-3C77420663E1}"/>
    <dgm:cxn modelId="{C0A50F74-4501-4A0C-AB9F-7716373CC1AF}" type="presOf" srcId="{7B06EAD1-5DA1-4ADB-8CBC-6B2D66AD480D}" destId="{EF940D1F-8EC9-4E28-906B-21ADE3577463}" srcOrd="0" destOrd="0" presId="urn:microsoft.com/office/officeart/2005/8/layout/hierarchy4"/>
    <dgm:cxn modelId="{D4ABFC58-ED7D-43CC-AF27-29EAEC33255D}" type="presParOf" srcId="{F0B57D76-FCBA-4A54-9265-83BF5BF1B447}" destId="{F60E316E-12B8-475E-9BFE-DF8E42AC4064}" srcOrd="0" destOrd="0" presId="urn:microsoft.com/office/officeart/2005/8/layout/hierarchy4"/>
    <dgm:cxn modelId="{62F7B335-C33A-4FB4-9543-94440E217F83}" type="presParOf" srcId="{F60E316E-12B8-475E-9BFE-DF8E42AC4064}" destId="{EF940D1F-8EC9-4E28-906B-21ADE3577463}" srcOrd="0" destOrd="0" presId="urn:microsoft.com/office/officeart/2005/8/layout/hierarchy4"/>
    <dgm:cxn modelId="{1557ADED-3451-43A9-8235-14F1B52A8FB4}" type="presParOf" srcId="{F60E316E-12B8-475E-9BFE-DF8E42AC4064}" destId="{758B65D3-F343-4088-B8D1-724369DB1C8A}" srcOrd="1" destOrd="0" presId="urn:microsoft.com/office/officeart/2005/8/layout/hierarchy4"/>
    <dgm:cxn modelId="{17F041FC-EBA3-41D7-97CD-8157D11DD76A}" type="presParOf" srcId="{F0B57D76-FCBA-4A54-9265-83BF5BF1B447}" destId="{ED413631-C075-436A-B7BE-85EE0D94C723}" srcOrd="1" destOrd="0" presId="urn:microsoft.com/office/officeart/2005/8/layout/hierarchy4"/>
    <dgm:cxn modelId="{31D1ABAB-33B7-4DF3-A1E6-AC638AC40613}" type="presParOf" srcId="{F0B57D76-FCBA-4A54-9265-83BF5BF1B447}" destId="{0138DBCC-3EE1-4686-917B-025FB88A697F}" srcOrd="2" destOrd="0" presId="urn:microsoft.com/office/officeart/2005/8/layout/hierarchy4"/>
    <dgm:cxn modelId="{745A7CC7-AC78-4BE6-A6C8-5976714D7B00}" type="presParOf" srcId="{0138DBCC-3EE1-4686-917B-025FB88A697F}" destId="{33EA75DF-D3FA-4CE6-AE33-105A0AC90C76}" srcOrd="0" destOrd="0" presId="urn:microsoft.com/office/officeart/2005/8/layout/hierarchy4"/>
    <dgm:cxn modelId="{0541AAB2-2ECB-4890-AA14-BBA84117DE3A}" type="presParOf" srcId="{0138DBCC-3EE1-4686-917B-025FB88A697F}" destId="{BBAE02EB-D556-4289-90DE-4731ADADF6F6}" srcOrd="1" destOrd="0" presId="urn:microsoft.com/office/officeart/2005/8/layout/hierarchy4"/>
    <dgm:cxn modelId="{C58E5B58-3995-4097-972F-9292BA4B1492}" type="presParOf" srcId="{F0B57D76-FCBA-4A54-9265-83BF5BF1B447}" destId="{0509B9AB-3ED4-4128-8AA5-7BEAF21BD33A}" srcOrd="3" destOrd="0" presId="urn:microsoft.com/office/officeart/2005/8/layout/hierarchy4"/>
    <dgm:cxn modelId="{A569BD67-A693-40F2-8EC8-8571E16A6C50}" type="presParOf" srcId="{F0B57D76-FCBA-4A54-9265-83BF5BF1B447}" destId="{DD651C0F-614B-4CE1-BE3F-F582C6F77633}" srcOrd="4" destOrd="0" presId="urn:microsoft.com/office/officeart/2005/8/layout/hierarchy4"/>
    <dgm:cxn modelId="{3E7103F5-D607-4708-B36B-61DE40BD12CE}" type="presParOf" srcId="{DD651C0F-614B-4CE1-BE3F-F582C6F77633}" destId="{0612B293-85FE-4165-BDC4-D218BFE39748}" srcOrd="0" destOrd="0" presId="urn:microsoft.com/office/officeart/2005/8/layout/hierarchy4"/>
    <dgm:cxn modelId="{D3C04DF8-2B04-4074-87C7-488ADCED45F9}" type="presParOf" srcId="{DD651C0F-614B-4CE1-BE3F-F582C6F77633}" destId="{605DAD81-25D6-4C24-9B00-87491B60EEE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3315FAB-470D-4179-9748-BB8A4761E0AA}" type="doc">
      <dgm:prSet loTypeId="urn:microsoft.com/office/officeart/2005/8/layout/hierarchy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3E673C-D430-4509-923E-0FE54BD4BE86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Соответствие всех элементов требованиям по обеспечению надёжности и безопасности их использования</a:t>
          </a:r>
        </a:p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-наличие сертификационных документов</a:t>
          </a:r>
        </a:p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-выполнение санитарно-эпидемиологических правил и т.д.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AC50474-BE1B-45EF-B1BE-6F88CE5F0577}" type="parTrans" cxnId="{4BCCED88-4495-4DF5-ADCE-A3377BACEC96}">
      <dgm:prSet/>
      <dgm:spPr/>
      <dgm:t>
        <a:bodyPr/>
        <a:lstStyle/>
        <a:p>
          <a:endParaRPr lang="ru-RU"/>
        </a:p>
      </dgm:t>
    </dgm:pt>
    <dgm:pt modelId="{FF80925E-FE44-4A05-B827-F4A7450CBCB6}" type="sibTrans" cxnId="{4BCCED88-4495-4DF5-ADCE-A3377BACEC96}">
      <dgm:prSet/>
      <dgm:spPr/>
      <dgm:t>
        <a:bodyPr/>
        <a:lstStyle/>
        <a:p>
          <a:endParaRPr lang="ru-RU"/>
        </a:p>
      </dgm:t>
    </dgm:pt>
    <dgm:pt modelId="{AF7DD10D-E62D-43E7-BBB6-4915567BDB0C}" type="pres">
      <dgm:prSet presAssocID="{43315FAB-470D-4179-9748-BB8A4761E0A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843A98B-C2C6-4EB0-AB3B-BF0FB5FAF446}" type="pres">
      <dgm:prSet presAssocID="{1E3E673C-D430-4509-923E-0FE54BD4BE86}" presName="vertOne" presStyleCnt="0"/>
      <dgm:spPr/>
    </dgm:pt>
    <dgm:pt modelId="{9C8C20E7-F3D7-4C77-A633-5B2E1C857EED}" type="pres">
      <dgm:prSet presAssocID="{1E3E673C-D430-4509-923E-0FE54BD4BE8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3C4BC4-925C-4400-A8D4-0A41F26BE50B}" type="pres">
      <dgm:prSet presAssocID="{1E3E673C-D430-4509-923E-0FE54BD4BE86}" presName="horzOne" presStyleCnt="0"/>
      <dgm:spPr/>
    </dgm:pt>
  </dgm:ptLst>
  <dgm:cxnLst>
    <dgm:cxn modelId="{A31558EA-C466-4919-9716-B4F66D886C7B}" type="presOf" srcId="{1E3E673C-D430-4509-923E-0FE54BD4BE86}" destId="{9C8C20E7-F3D7-4C77-A633-5B2E1C857EED}" srcOrd="0" destOrd="0" presId="urn:microsoft.com/office/officeart/2005/8/layout/hierarchy4"/>
    <dgm:cxn modelId="{8114CADD-10B9-43BB-BCFD-2D327AB6B5A0}" type="presOf" srcId="{43315FAB-470D-4179-9748-BB8A4761E0AA}" destId="{AF7DD10D-E62D-43E7-BBB6-4915567BDB0C}" srcOrd="0" destOrd="0" presId="urn:microsoft.com/office/officeart/2005/8/layout/hierarchy4"/>
    <dgm:cxn modelId="{4BCCED88-4495-4DF5-ADCE-A3377BACEC96}" srcId="{43315FAB-470D-4179-9748-BB8A4761E0AA}" destId="{1E3E673C-D430-4509-923E-0FE54BD4BE86}" srcOrd="0" destOrd="0" parTransId="{7AC50474-BE1B-45EF-B1BE-6F88CE5F0577}" sibTransId="{FF80925E-FE44-4A05-B827-F4A7450CBCB6}"/>
    <dgm:cxn modelId="{AB3837FE-D64D-4193-91CD-E97A56A292C4}" type="presParOf" srcId="{AF7DD10D-E62D-43E7-BBB6-4915567BDB0C}" destId="{1843A98B-C2C6-4EB0-AB3B-BF0FB5FAF446}" srcOrd="0" destOrd="0" presId="urn:microsoft.com/office/officeart/2005/8/layout/hierarchy4"/>
    <dgm:cxn modelId="{12D35A32-6F74-4DD3-8DFD-93B392B9DEC0}" type="presParOf" srcId="{1843A98B-C2C6-4EB0-AB3B-BF0FB5FAF446}" destId="{9C8C20E7-F3D7-4C77-A633-5B2E1C857EED}" srcOrd="0" destOrd="0" presId="urn:microsoft.com/office/officeart/2005/8/layout/hierarchy4"/>
    <dgm:cxn modelId="{BBE6DE6C-85C0-4C08-9A0E-D2E4FB2E9B9B}" type="presParOf" srcId="{1843A98B-C2C6-4EB0-AB3B-BF0FB5FAF446}" destId="{6D3C4BC4-925C-4400-A8D4-0A41F26BE50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8B91C4B-17E9-4DAC-A037-2A958B8F1F2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91CC3-054E-4EEF-9216-189C56D24629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/>
            <a:t>Организация « зон приватности».</a:t>
          </a:r>
          <a:endParaRPr lang="ru-RU" sz="2000" b="1" dirty="0"/>
        </a:p>
      </dgm:t>
    </dgm:pt>
    <dgm:pt modelId="{91824158-C163-47FE-BF5F-E5229CA8BA3C}" type="parTrans" cxnId="{602EFC54-2FFF-4F37-AE92-D365420BEC92}">
      <dgm:prSet/>
      <dgm:spPr/>
      <dgm:t>
        <a:bodyPr/>
        <a:lstStyle/>
        <a:p>
          <a:endParaRPr lang="ru-RU"/>
        </a:p>
      </dgm:t>
    </dgm:pt>
    <dgm:pt modelId="{438E6778-E406-4DCE-86DD-DC604916B0F9}" type="sibTrans" cxnId="{602EFC54-2FFF-4F37-AE92-D365420BEC92}">
      <dgm:prSet/>
      <dgm:spPr/>
      <dgm:t>
        <a:bodyPr/>
        <a:lstStyle/>
        <a:p>
          <a:endParaRPr lang="ru-RU"/>
        </a:p>
      </dgm:t>
    </dgm:pt>
    <dgm:pt modelId="{70B2F535-CF31-4B4D-80A2-D28F127EB56F}">
      <dgm:prSet phldrT="[Текст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/>
            <a:t>Предоставление ребенку права и свободы выбора.</a:t>
          </a:r>
          <a:endParaRPr lang="ru-RU" sz="2000" b="1" dirty="0"/>
        </a:p>
      </dgm:t>
    </dgm:pt>
    <dgm:pt modelId="{378D1F61-7030-4330-9543-AC2557EDD96E}" type="parTrans" cxnId="{0924BBF1-05AE-46DC-946D-4B05F1D24390}">
      <dgm:prSet/>
      <dgm:spPr/>
      <dgm:t>
        <a:bodyPr/>
        <a:lstStyle/>
        <a:p>
          <a:endParaRPr lang="ru-RU"/>
        </a:p>
      </dgm:t>
    </dgm:pt>
    <dgm:pt modelId="{F4FB83F9-F114-4593-9415-656DA0847AB1}" type="sibTrans" cxnId="{0924BBF1-05AE-46DC-946D-4B05F1D24390}">
      <dgm:prSet/>
      <dgm:spPr/>
      <dgm:t>
        <a:bodyPr/>
        <a:lstStyle/>
        <a:p>
          <a:endParaRPr lang="ru-RU"/>
        </a:p>
      </dgm:t>
    </dgm:pt>
    <dgm:pt modelId="{D320171A-0A68-42D3-BEF2-F2532A2EB3E0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/>
            <a:t>Создание условий  </a:t>
          </a:r>
          <a:r>
            <a:rPr lang="ru-RU" sz="2000" b="1" dirty="0" smtClean="0"/>
            <a:t>для </a:t>
          </a:r>
          <a:r>
            <a:rPr lang="ru-RU" sz="2000" b="1" dirty="0" smtClean="0"/>
            <a:t>моделирования, </a:t>
          </a:r>
          <a:r>
            <a:rPr lang="ru-RU" sz="2000" b="1" dirty="0" smtClean="0"/>
            <a:t>поиска и </a:t>
          </a:r>
          <a:r>
            <a:rPr lang="ru-RU" sz="2000" b="1" dirty="0" smtClean="0"/>
            <a:t>экспериментирования.</a:t>
          </a:r>
          <a:endParaRPr lang="ru-RU" sz="2000" b="1" dirty="0"/>
        </a:p>
      </dgm:t>
    </dgm:pt>
    <dgm:pt modelId="{B323B02E-51EB-42B6-AA67-5FBEBCD23050}" type="parTrans" cxnId="{1F91CFC6-C91C-4188-8978-0BDFCEC38F9B}">
      <dgm:prSet/>
      <dgm:spPr/>
      <dgm:t>
        <a:bodyPr/>
        <a:lstStyle/>
        <a:p>
          <a:endParaRPr lang="ru-RU"/>
        </a:p>
      </dgm:t>
    </dgm:pt>
    <dgm:pt modelId="{C8B49229-F675-4A4A-8F3E-7100A780FE4F}" type="sibTrans" cxnId="{1F91CFC6-C91C-4188-8978-0BDFCEC38F9B}">
      <dgm:prSet/>
      <dgm:spPr/>
      <dgm:t>
        <a:bodyPr/>
        <a:lstStyle/>
        <a:p>
          <a:endParaRPr lang="ru-RU"/>
        </a:p>
      </dgm:t>
    </dgm:pt>
    <dgm:pt modelId="{9774E284-F20C-4CB3-B891-5249F8694CFB}">
      <dgm:prSet/>
      <dgm:spPr/>
      <dgm:t>
        <a:bodyPr/>
        <a:lstStyle/>
        <a:p>
          <a:endParaRPr lang="ru-RU"/>
        </a:p>
      </dgm:t>
    </dgm:pt>
    <dgm:pt modelId="{77A0F86F-0958-4063-8476-F658D20D1679}" type="parTrans" cxnId="{4B342FB0-D1C4-4146-B62A-84D85E3C255B}">
      <dgm:prSet/>
      <dgm:spPr/>
      <dgm:t>
        <a:bodyPr/>
        <a:lstStyle/>
        <a:p>
          <a:endParaRPr lang="ru-RU"/>
        </a:p>
      </dgm:t>
    </dgm:pt>
    <dgm:pt modelId="{1D723B4B-664B-4011-AF2A-783FB7047C4A}" type="sibTrans" cxnId="{4B342FB0-D1C4-4146-B62A-84D85E3C255B}">
      <dgm:prSet/>
      <dgm:spPr/>
      <dgm:t>
        <a:bodyPr/>
        <a:lstStyle/>
        <a:p>
          <a:endParaRPr lang="ru-RU"/>
        </a:p>
      </dgm:t>
    </dgm:pt>
    <dgm:pt modelId="{0B85AB05-F7E3-4443-AC3B-2C7D7F67FD51}">
      <dgm:prSet/>
      <dgm:spPr/>
      <dgm:t>
        <a:bodyPr/>
        <a:lstStyle/>
        <a:p>
          <a:endParaRPr lang="ru-RU"/>
        </a:p>
      </dgm:t>
    </dgm:pt>
    <dgm:pt modelId="{2791DBA2-0B07-45DE-A143-A74F6C019CED}" type="parTrans" cxnId="{72DB34C0-F052-4B5B-85BB-5A236B575255}">
      <dgm:prSet/>
      <dgm:spPr/>
      <dgm:t>
        <a:bodyPr/>
        <a:lstStyle/>
        <a:p>
          <a:endParaRPr lang="ru-RU"/>
        </a:p>
      </dgm:t>
    </dgm:pt>
    <dgm:pt modelId="{59234F2D-1E28-4169-B306-67BE7383A5A9}" type="sibTrans" cxnId="{72DB34C0-F052-4B5B-85BB-5A236B575255}">
      <dgm:prSet/>
      <dgm:spPr/>
      <dgm:t>
        <a:bodyPr/>
        <a:lstStyle/>
        <a:p>
          <a:endParaRPr lang="ru-RU"/>
        </a:p>
      </dgm:t>
    </dgm:pt>
    <dgm:pt modelId="{95E059F8-B7A4-4A70-95A7-53C8FB865C85}">
      <dgm:prSet/>
      <dgm:spPr/>
      <dgm:t>
        <a:bodyPr/>
        <a:lstStyle/>
        <a:p>
          <a:endParaRPr lang="ru-RU"/>
        </a:p>
      </dgm:t>
    </dgm:pt>
    <dgm:pt modelId="{538628F1-6829-4F7F-B6F2-E5E784F75B15}" type="parTrans" cxnId="{E8360636-8D3F-4083-AD5C-E315516AEA6F}">
      <dgm:prSet/>
      <dgm:spPr/>
      <dgm:t>
        <a:bodyPr/>
        <a:lstStyle/>
        <a:p>
          <a:endParaRPr lang="ru-RU"/>
        </a:p>
      </dgm:t>
    </dgm:pt>
    <dgm:pt modelId="{47BC2CC7-6BBF-4AA1-84FC-4DDC1485261E}" type="sibTrans" cxnId="{E8360636-8D3F-4083-AD5C-E315516AEA6F}">
      <dgm:prSet/>
      <dgm:spPr/>
      <dgm:t>
        <a:bodyPr/>
        <a:lstStyle/>
        <a:p>
          <a:endParaRPr lang="ru-RU"/>
        </a:p>
      </dgm:t>
    </dgm:pt>
    <dgm:pt modelId="{61E84C81-696F-4460-9E67-759B1CD5034A}">
      <dgm:prSet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/>
            <a:t>Обеспечение баланса между совместной и индивидуальной деятельностью детей.</a:t>
          </a:r>
          <a:endParaRPr lang="ru-RU" sz="2000" b="1" dirty="0"/>
        </a:p>
      </dgm:t>
    </dgm:pt>
    <dgm:pt modelId="{F6870E87-0B93-4FE3-8210-BC07BBA0C19A}" type="parTrans" cxnId="{7228B828-53E6-4E31-9DC5-DA220D4D9A8C}">
      <dgm:prSet/>
      <dgm:spPr/>
      <dgm:t>
        <a:bodyPr/>
        <a:lstStyle/>
        <a:p>
          <a:endParaRPr lang="ru-RU"/>
        </a:p>
      </dgm:t>
    </dgm:pt>
    <dgm:pt modelId="{FBEC3EC2-C466-49E2-83E8-43C850850220}" type="sibTrans" cxnId="{7228B828-53E6-4E31-9DC5-DA220D4D9A8C}">
      <dgm:prSet/>
      <dgm:spPr/>
      <dgm:t>
        <a:bodyPr/>
        <a:lstStyle/>
        <a:p>
          <a:endParaRPr lang="ru-RU"/>
        </a:p>
      </dgm:t>
    </dgm:pt>
    <dgm:pt modelId="{05A511B6-0982-4759-803F-E26A9E8DBAFA}">
      <dgm:prSet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err="1" smtClean="0"/>
            <a:t>Полифункциональность</a:t>
          </a:r>
          <a:r>
            <a:rPr lang="ru-RU" sz="2000" b="1" dirty="0" smtClean="0"/>
            <a:t> использования помещений и оборудования.</a:t>
          </a:r>
          <a:endParaRPr lang="ru-RU" sz="2000" b="1" dirty="0"/>
        </a:p>
      </dgm:t>
    </dgm:pt>
    <dgm:pt modelId="{87E5DA4F-A4EC-444A-9963-B0784BB17A8E}" type="parTrans" cxnId="{6FE3675D-059C-4310-9596-29DAF77DC755}">
      <dgm:prSet/>
      <dgm:spPr/>
      <dgm:t>
        <a:bodyPr/>
        <a:lstStyle/>
        <a:p>
          <a:endParaRPr lang="ru-RU"/>
        </a:p>
      </dgm:t>
    </dgm:pt>
    <dgm:pt modelId="{C9E7B47E-8BA6-4F10-87C3-06A7EFF67075}" type="sibTrans" cxnId="{6FE3675D-059C-4310-9596-29DAF77DC755}">
      <dgm:prSet/>
      <dgm:spPr/>
      <dgm:t>
        <a:bodyPr/>
        <a:lstStyle/>
        <a:p>
          <a:endParaRPr lang="ru-RU"/>
        </a:p>
      </dgm:t>
    </dgm:pt>
    <dgm:pt modelId="{A72586E4-A35F-42C9-8A51-E6966949DB33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/>
            <a:t>Возрастная и поло-ролевая </a:t>
          </a:r>
          <a:r>
            <a:rPr lang="ru-RU" sz="2000" b="1" dirty="0" err="1" smtClean="0"/>
            <a:t>адресность</a:t>
          </a:r>
          <a:r>
            <a:rPr lang="ru-RU" sz="2000" b="1" dirty="0" smtClean="0"/>
            <a:t> оборудования и материалов</a:t>
          </a:r>
          <a:r>
            <a:rPr lang="ru-RU" sz="1800" dirty="0" smtClean="0"/>
            <a:t>.</a:t>
          </a:r>
          <a:endParaRPr lang="ru-RU" sz="1800" dirty="0"/>
        </a:p>
      </dgm:t>
    </dgm:pt>
    <dgm:pt modelId="{2ED707FB-938B-4025-A499-E026DAC74821}" type="parTrans" cxnId="{51CB94EA-5785-4ED9-BE7F-538A9AD1B146}">
      <dgm:prSet/>
      <dgm:spPr/>
      <dgm:t>
        <a:bodyPr/>
        <a:lstStyle/>
        <a:p>
          <a:endParaRPr lang="ru-RU"/>
        </a:p>
      </dgm:t>
    </dgm:pt>
    <dgm:pt modelId="{FE4AD521-B5DD-4EA5-8BAA-05B907AC2FCC}" type="sibTrans" cxnId="{51CB94EA-5785-4ED9-BE7F-538A9AD1B146}">
      <dgm:prSet/>
      <dgm:spPr/>
      <dgm:t>
        <a:bodyPr/>
        <a:lstStyle/>
        <a:p>
          <a:endParaRPr lang="ru-RU"/>
        </a:p>
      </dgm:t>
    </dgm:pt>
    <dgm:pt modelId="{FC1ED5D0-4B44-4BB1-AF42-6FF47F2F42EA}">
      <dgm:prSet phldrT="[Текст]" phldr="1"/>
      <dgm:spPr/>
      <dgm:t>
        <a:bodyPr/>
        <a:lstStyle/>
        <a:p>
          <a:endParaRPr lang="ru-RU" dirty="0"/>
        </a:p>
      </dgm:t>
    </dgm:pt>
    <dgm:pt modelId="{16D4BD90-AC93-40EF-9B88-C6456DCF150E}" type="sibTrans" cxnId="{A715E24A-B05F-4960-839E-D4A4FEA00286}">
      <dgm:prSet/>
      <dgm:spPr/>
      <dgm:t>
        <a:bodyPr/>
        <a:lstStyle/>
        <a:p>
          <a:endParaRPr lang="ru-RU"/>
        </a:p>
      </dgm:t>
    </dgm:pt>
    <dgm:pt modelId="{63B4482B-529F-44F2-AE6C-6AE3A3D4BA5F}" type="parTrans" cxnId="{A715E24A-B05F-4960-839E-D4A4FEA00286}">
      <dgm:prSet/>
      <dgm:spPr/>
      <dgm:t>
        <a:bodyPr/>
        <a:lstStyle/>
        <a:p>
          <a:endParaRPr lang="ru-RU"/>
        </a:p>
      </dgm:t>
    </dgm:pt>
    <dgm:pt modelId="{D7C26908-0239-4E5A-8069-A92B9D203170}">
      <dgm:prSet phldrT="[Текст]" phldr="1"/>
      <dgm:spPr/>
      <dgm:t>
        <a:bodyPr/>
        <a:lstStyle/>
        <a:p>
          <a:endParaRPr lang="ru-RU" dirty="0"/>
        </a:p>
      </dgm:t>
    </dgm:pt>
    <dgm:pt modelId="{E6966141-0F93-4B2A-A0E3-B5ACBFA2F7F8}" type="sibTrans" cxnId="{6AA5C49C-83E0-4961-AB04-7CE153C2D80E}">
      <dgm:prSet/>
      <dgm:spPr/>
      <dgm:t>
        <a:bodyPr/>
        <a:lstStyle/>
        <a:p>
          <a:endParaRPr lang="ru-RU"/>
        </a:p>
      </dgm:t>
    </dgm:pt>
    <dgm:pt modelId="{E7CB9A16-3F1E-4C26-BF96-A59002C381FD}" type="parTrans" cxnId="{6AA5C49C-83E0-4961-AB04-7CE153C2D80E}">
      <dgm:prSet/>
      <dgm:spPr/>
      <dgm:t>
        <a:bodyPr/>
        <a:lstStyle/>
        <a:p>
          <a:endParaRPr lang="ru-RU"/>
        </a:p>
      </dgm:t>
    </dgm:pt>
    <dgm:pt modelId="{4AA080E8-A72D-4C88-A4B4-F8DED156F167}">
      <dgm:prSet phldrT="[Текст]" phldr="1"/>
      <dgm:spPr/>
      <dgm:t>
        <a:bodyPr/>
        <a:lstStyle/>
        <a:p>
          <a:endParaRPr lang="ru-RU" dirty="0"/>
        </a:p>
      </dgm:t>
    </dgm:pt>
    <dgm:pt modelId="{325778F5-4715-43B7-A190-738BF4883249}" type="sibTrans" cxnId="{B0469294-BC5A-49D5-BAE0-49BBA11CA710}">
      <dgm:prSet/>
      <dgm:spPr/>
      <dgm:t>
        <a:bodyPr/>
        <a:lstStyle/>
        <a:p>
          <a:endParaRPr lang="ru-RU"/>
        </a:p>
      </dgm:t>
    </dgm:pt>
    <dgm:pt modelId="{27271752-872D-4CDC-8C29-71CF0B1FED60}" type="parTrans" cxnId="{B0469294-BC5A-49D5-BAE0-49BBA11CA710}">
      <dgm:prSet/>
      <dgm:spPr/>
      <dgm:t>
        <a:bodyPr/>
        <a:lstStyle/>
        <a:p>
          <a:endParaRPr lang="ru-RU"/>
        </a:p>
      </dgm:t>
    </dgm:pt>
    <dgm:pt modelId="{EF74D71F-42C2-4F6A-844F-8F7E986ADEA6}" type="pres">
      <dgm:prSet presAssocID="{18B91C4B-17E9-4DAC-A037-2A958B8F1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8056B2-AF72-4C0D-9656-921172556820}" type="pres">
      <dgm:prSet presAssocID="{95E059F8-B7A4-4A70-95A7-53C8FB865C85}" presName="composite" presStyleCnt="0"/>
      <dgm:spPr/>
    </dgm:pt>
    <dgm:pt modelId="{87348758-60AB-4FFB-867C-F00E470332E5}" type="pres">
      <dgm:prSet presAssocID="{95E059F8-B7A4-4A70-95A7-53C8FB865C85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CD4FE-DFFA-40C9-AFF4-6B81615DA058}" type="pres">
      <dgm:prSet presAssocID="{95E059F8-B7A4-4A70-95A7-53C8FB865C85}" presName="descendantText" presStyleLbl="alignAcc1" presStyleIdx="0" presStyleCnt="6" custScaleX="95948" custLinFactNeighborX="-1698" custLinFactNeighborY="-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56200-DE7E-46F0-A0CE-11C575C4DFC5}" type="pres">
      <dgm:prSet presAssocID="{47BC2CC7-6BBF-4AA1-84FC-4DDC1485261E}" presName="sp" presStyleCnt="0"/>
      <dgm:spPr/>
    </dgm:pt>
    <dgm:pt modelId="{3D456B50-9C50-4A36-AA6C-84F4BA15E59F}" type="pres">
      <dgm:prSet presAssocID="{FC1ED5D0-4B44-4BB1-AF42-6FF47F2F42EA}" presName="composite" presStyleCnt="0"/>
      <dgm:spPr/>
    </dgm:pt>
    <dgm:pt modelId="{D37403AD-494B-4C4C-B124-F252FFBD8E98}" type="pres">
      <dgm:prSet presAssocID="{FC1ED5D0-4B44-4BB1-AF42-6FF47F2F42EA}" presName="parentText" presStyleLbl="alignNode1" presStyleIdx="1" presStyleCnt="6" custLinFactX="-27588" custLinFactNeighborX="-100000" custLinFactNeighborY="-40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6EC32-5A18-45A9-BCB5-0F4AE4E9C610}" type="pres">
      <dgm:prSet presAssocID="{FC1ED5D0-4B44-4BB1-AF42-6FF47F2F42EA}" presName="descendantText" presStyleLbl="alignAcc1" presStyleIdx="1" presStyleCnt="6" custLinFactNeighborX="182" custLinFactNeighborY="3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DF286-55B2-412A-8327-758BF48BFB81}" type="pres">
      <dgm:prSet presAssocID="{16D4BD90-AC93-40EF-9B88-C6456DCF150E}" presName="sp" presStyleCnt="0"/>
      <dgm:spPr/>
    </dgm:pt>
    <dgm:pt modelId="{0704ED2E-B6B6-44A4-8A34-B32C7070F428}" type="pres">
      <dgm:prSet presAssocID="{4AA080E8-A72D-4C88-A4B4-F8DED156F167}" presName="composite" presStyleCnt="0"/>
      <dgm:spPr/>
    </dgm:pt>
    <dgm:pt modelId="{74D3D115-CA29-4AC0-A7EC-ECCAB7D7C8D9}" type="pres">
      <dgm:prSet presAssocID="{4AA080E8-A72D-4C88-A4B4-F8DED156F167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BBF2A-3AB0-40F3-A8C8-240036E1B3EA}" type="pres">
      <dgm:prSet presAssocID="{4AA080E8-A72D-4C88-A4B4-F8DED156F167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358F5-7FAD-43D1-93C1-9F58F9B7D120}" type="pres">
      <dgm:prSet presAssocID="{325778F5-4715-43B7-A190-738BF4883249}" presName="sp" presStyleCnt="0"/>
      <dgm:spPr/>
    </dgm:pt>
    <dgm:pt modelId="{4C0018DB-29D8-468C-9DF4-6BFB45889F3B}" type="pres">
      <dgm:prSet presAssocID="{D7C26908-0239-4E5A-8069-A92B9D203170}" presName="composite" presStyleCnt="0"/>
      <dgm:spPr/>
    </dgm:pt>
    <dgm:pt modelId="{8A950FE3-08F2-469D-9A9C-A93DBC0ABBF3}" type="pres">
      <dgm:prSet presAssocID="{D7C26908-0239-4E5A-8069-A92B9D203170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E2E3F-59DB-44E3-A5FA-6508220C90EB}" type="pres">
      <dgm:prSet presAssocID="{D7C26908-0239-4E5A-8069-A92B9D203170}" presName="descendantText" presStyleLbl="alignAcc1" presStyleIdx="3" presStyleCnt="6" custScaleY="133113" custLinFactNeighborX="182" custLinFactNeighborY="-12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C3098-E3C7-40DF-AAE3-C0C8E238C58E}" type="pres">
      <dgm:prSet presAssocID="{E6966141-0F93-4B2A-A0E3-B5ACBFA2F7F8}" presName="sp" presStyleCnt="0"/>
      <dgm:spPr/>
    </dgm:pt>
    <dgm:pt modelId="{9518CF60-24F4-4E79-B55E-1FC5FEDED431}" type="pres">
      <dgm:prSet presAssocID="{9774E284-F20C-4CB3-B891-5249F8694CFB}" presName="composite" presStyleCnt="0"/>
      <dgm:spPr/>
    </dgm:pt>
    <dgm:pt modelId="{6872ACC5-B367-47F5-8DD4-0A2A72F736CD}" type="pres">
      <dgm:prSet presAssocID="{9774E284-F20C-4CB3-B891-5249F8694CF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B4C69-7004-42BB-8717-D3FD300F088A}" type="pres">
      <dgm:prSet presAssocID="{9774E284-F20C-4CB3-B891-5249F8694CFB}" presName="descendantText" presStyleLbl="alignAcc1" presStyleIdx="4" presStyleCnt="6" custLinFactNeighborX="175" custLinFactNeighborY="5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6EB89-C09D-42F5-B5EA-40A039102ADF}" type="pres">
      <dgm:prSet presAssocID="{1D723B4B-664B-4011-AF2A-783FB7047C4A}" presName="sp" presStyleCnt="0"/>
      <dgm:spPr/>
    </dgm:pt>
    <dgm:pt modelId="{4DBDE41D-AD0E-4CED-B40C-A96E1CD82860}" type="pres">
      <dgm:prSet presAssocID="{0B85AB05-F7E3-4443-AC3B-2C7D7F67FD51}" presName="composite" presStyleCnt="0"/>
      <dgm:spPr/>
    </dgm:pt>
    <dgm:pt modelId="{0B21C676-F780-423F-978B-588A4042BB63}" type="pres">
      <dgm:prSet presAssocID="{0B85AB05-F7E3-4443-AC3B-2C7D7F67FD51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AB1ED-4A5C-423A-8CFE-EFBC4E5036F7}" type="pres">
      <dgm:prSet presAssocID="{0B85AB05-F7E3-4443-AC3B-2C7D7F67FD51}" presName="descendantText" presStyleLbl="alignAcc1" presStyleIdx="5" presStyleCnt="6" custLinFactNeighborX="182" custLinFactNeighborY="-2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3EDDB0-0AEF-4A88-9803-B15173AD16C8}" type="presOf" srcId="{A72586E4-A35F-42C9-8A51-E6966949DB33}" destId="{15FAB1ED-4A5C-423A-8CFE-EFBC4E5036F7}" srcOrd="0" destOrd="0" presId="urn:microsoft.com/office/officeart/2005/8/layout/chevron2"/>
    <dgm:cxn modelId="{72DB34C0-F052-4B5B-85BB-5A236B575255}" srcId="{18B91C4B-17E9-4DAC-A037-2A958B8F1F2D}" destId="{0B85AB05-F7E3-4443-AC3B-2C7D7F67FD51}" srcOrd="5" destOrd="0" parTransId="{2791DBA2-0B07-45DE-A143-A74F6C019CED}" sibTransId="{59234F2D-1E28-4169-B306-67BE7383A5A9}"/>
    <dgm:cxn modelId="{E8360636-8D3F-4083-AD5C-E315516AEA6F}" srcId="{18B91C4B-17E9-4DAC-A037-2A958B8F1F2D}" destId="{95E059F8-B7A4-4A70-95A7-53C8FB865C85}" srcOrd="0" destOrd="0" parTransId="{538628F1-6829-4F7F-B6F2-E5E784F75B15}" sibTransId="{47BC2CC7-6BBF-4AA1-84FC-4DDC1485261E}"/>
    <dgm:cxn modelId="{5EF2BFBA-A048-4C0F-835B-1B9FF3562BEE}" type="presOf" srcId="{6DE91CC3-054E-4EEF-9216-189C56D24629}" destId="{1966EC32-5A18-45A9-BCB5-0F4AE4E9C610}" srcOrd="0" destOrd="0" presId="urn:microsoft.com/office/officeart/2005/8/layout/chevron2"/>
    <dgm:cxn modelId="{1F91CFC6-C91C-4188-8978-0BDFCEC38F9B}" srcId="{D7C26908-0239-4E5A-8069-A92B9D203170}" destId="{D320171A-0A68-42D3-BEF2-F2532A2EB3E0}" srcOrd="0" destOrd="0" parTransId="{B323B02E-51EB-42B6-AA67-5FBEBCD23050}" sibTransId="{C8B49229-F675-4A4A-8F3E-7100A780FE4F}"/>
    <dgm:cxn modelId="{7673D0C7-9E94-40AF-91EC-8AC80E34711E}" type="presOf" srcId="{4AA080E8-A72D-4C88-A4B4-F8DED156F167}" destId="{74D3D115-CA29-4AC0-A7EC-ECCAB7D7C8D9}" srcOrd="0" destOrd="0" presId="urn:microsoft.com/office/officeart/2005/8/layout/chevron2"/>
    <dgm:cxn modelId="{52F7E66A-39AA-437F-9DA3-BB799D2CEF93}" type="presOf" srcId="{9774E284-F20C-4CB3-B891-5249F8694CFB}" destId="{6872ACC5-B367-47F5-8DD4-0A2A72F736CD}" srcOrd="0" destOrd="0" presId="urn:microsoft.com/office/officeart/2005/8/layout/chevron2"/>
    <dgm:cxn modelId="{F160CE45-F0E5-4D17-9888-650E831299C8}" type="presOf" srcId="{D7C26908-0239-4E5A-8069-A92B9D203170}" destId="{8A950FE3-08F2-469D-9A9C-A93DBC0ABBF3}" srcOrd="0" destOrd="0" presId="urn:microsoft.com/office/officeart/2005/8/layout/chevron2"/>
    <dgm:cxn modelId="{602EFC54-2FFF-4F37-AE92-D365420BEC92}" srcId="{FC1ED5D0-4B44-4BB1-AF42-6FF47F2F42EA}" destId="{6DE91CC3-054E-4EEF-9216-189C56D24629}" srcOrd="0" destOrd="0" parTransId="{91824158-C163-47FE-BF5F-E5229CA8BA3C}" sibTransId="{438E6778-E406-4DCE-86DD-DC604916B0F9}"/>
    <dgm:cxn modelId="{ABB42495-90EA-4B38-A804-9EC083837394}" type="presOf" srcId="{0B85AB05-F7E3-4443-AC3B-2C7D7F67FD51}" destId="{0B21C676-F780-423F-978B-588A4042BB63}" srcOrd="0" destOrd="0" presId="urn:microsoft.com/office/officeart/2005/8/layout/chevron2"/>
    <dgm:cxn modelId="{06EA851D-738D-493C-BE51-155AB489794A}" type="presOf" srcId="{FC1ED5D0-4B44-4BB1-AF42-6FF47F2F42EA}" destId="{D37403AD-494B-4C4C-B124-F252FFBD8E98}" srcOrd="0" destOrd="0" presId="urn:microsoft.com/office/officeart/2005/8/layout/chevron2"/>
    <dgm:cxn modelId="{F6CD75C0-D855-41A4-8DBD-8108D1C4B717}" type="presOf" srcId="{D320171A-0A68-42D3-BEF2-F2532A2EB3E0}" destId="{74DE2E3F-59DB-44E3-A5FA-6508220C90EB}" srcOrd="0" destOrd="0" presId="urn:microsoft.com/office/officeart/2005/8/layout/chevron2"/>
    <dgm:cxn modelId="{A715E24A-B05F-4960-839E-D4A4FEA00286}" srcId="{18B91C4B-17E9-4DAC-A037-2A958B8F1F2D}" destId="{FC1ED5D0-4B44-4BB1-AF42-6FF47F2F42EA}" srcOrd="1" destOrd="0" parTransId="{63B4482B-529F-44F2-AE6C-6AE3A3D4BA5F}" sibTransId="{16D4BD90-AC93-40EF-9B88-C6456DCF150E}"/>
    <dgm:cxn modelId="{6FE3675D-059C-4310-9596-29DAF77DC755}" srcId="{9774E284-F20C-4CB3-B891-5249F8694CFB}" destId="{05A511B6-0982-4759-803F-E26A9E8DBAFA}" srcOrd="0" destOrd="0" parTransId="{87E5DA4F-A4EC-444A-9963-B0784BB17A8E}" sibTransId="{C9E7B47E-8BA6-4F10-87C3-06A7EFF67075}"/>
    <dgm:cxn modelId="{6AA5C49C-83E0-4961-AB04-7CE153C2D80E}" srcId="{18B91C4B-17E9-4DAC-A037-2A958B8F1F2D}" destId="{D7C26908-0239-4E5A-8069-A92B9D203170}" srcOrd="3" destOrd="0" parTransId="{E7CB9A16-3F1E-4C26-BF96-A59002C381FD}" sibTransId="{E6966141-0F93-4B2A-A0E3-B5ACBFA2F7F8}"/>
    <dgm:cxn modelId="{51CB94EA-5785-4ED9-BE7F-538A9AD1B146}" srcId="{0B85AB05-F7E3-4443-AC3B-2C7D7F67FD51}" destId="{A72586E4-A35F-42C9-8A51-E6966949DB33}" srcOrd="0" destOrd="0" parTransId="{2ED707FB-938B-4025-A499-E026DAC74821}" sibTransId="{FE4AD521-B5DD-4EA5-8BAA-05B907AC2FCC}"/>
    <dgm:cxn modelId="{9ADE047C-6B09-4D61-B8DB-2EBB76A82F1D}" type="presOf" srcId="{18B91C4B-17E9-4DAC-A037-2A958B8F1F2D}" destId="{EF74D71F-42C2-4F6A-844F-8F7E986ADEA6}" srcOrd="0" destOrd="0" presId="urn:microsoft.com/office/officeart/2005/8/layout/chevron2"/>
    <dgm:cxn modelId="{0CC35B2E-469E-493B-874B-E9EC4F749643}" type="presOf" srcId="{70B2F535-CF31-4B4D-80A2-D28F127EB56F}" destId="{9A8BBF2A-3AB0-40F3-A8C8-240036E1B3EA}" srcOrd="0" destOrd="0" presId="urn:microsoft.com/office/officeart/2005/8/layout/chevron2"/>
    <dgm:cxn modelId="{B0469294-BC5A-49D5-BAE0-49BBA11CA710}" srcId="{18B91C4B-17E9-4DAC-A037-2A958B8F1F2D}" destId="{4AA080E8-A72D-4C88-A4B4-F8DED156F167}" srcOrd="2" destOrd="0" parTransId="{27271752-872D-4CDC-8C29-71CF0B1FED60}" sibTransId="{325778F5-4715-43B7-A190-738BF4883249}"/>
    <dgm:cxn modelId="{5A85F870-C54C-4D09-A475-E1AB8AF772C8}" type="presOf" srcId="{05A511B6-0982-4759-803F-E26A9E8DBAFA}" destId="{E49B4C69-7004-42BB-8717-D3FD300F088A}" srcOrd="0" destOrd="0" presId="urn:microsoft.com/office/officeart/2005/8/layout/chevron2"/>
    <dgm:cxn modelId="{0924BBF1-05AE-46DC-946D-4B05F1D24390}" srcId="{4AA080E8-A72D-4C88-A4B4-F8DED156F167}" destId="{70B2F535-CF31-4B4D-80A2-D28F127EB56F}" srcOrd="0" destOrd="0" parTransId="{378D1F61-7030-4330-9543-AC2557EDD96E}" sibTransId="{F4FB83F9-F114-4593-9415-656DA0847AB1}"/>
    <dgm:cxn modelId="{EAD2103A-5AF4-4024-9EF8-B128AA9994F7}" type="presOf" srcId="{95E059F8-B7A4-4A70-95A7-53C8FB865C85}" destId="{87348758-60AB-4FFB-867C-F00E470332E5}" srcOrd="0" destOrd="0" presId="urn:microsoft.com/office/officeart/2005/8/layout/chevron2"/>
    <dgm:cxn modelId="{4B342FB0-D1C4-4146-B62A-84D85E3C255B}" srcId="{18B91C4B-17E9-4DAC-A037-2A958B8F1F2D}" destId="{9774E284-F20C-4CB3-B891-5249F8694CFB}" srcOrd="4" destOrd="0" parTransId="{77A0F86F-0958-4063-8476-F658D20D1679}" sibTransId="{1D723B4B-664B-4011-AF2A-783FB7047C4A}"/>
    <dgm:cxn modelId="{F88D4B4D-209E-4E2B-8854-1FABEA1D1308}" type="presOf" srcId="{61E84C81-696F-4460-9E67-759B1CD5034A}" destId="{308CD4FE-DFFA-40C9-AFF4-6B81615DA058}" srcOrd="0" destOrd="0" presId="urn:microsoft.com/office/officeart/2005/8/layout/chevron2"/>
    <dgm:cxn modelId="{7228B828-53E6-4E31-9DC5-DA220D4D9A8C}" srcId="{95E059F8-B7A4-4A70-95A7-53C8FB865C85}" destId="{61E84C81-696F-4460-9E67-759B1CD5034A}" srcOrd="0" destOrd="0" parTransId="{F6870E87-0B93-4FE3-8210-BC07BBA0C19A}" sibTransId="{FBEC3EC2-C466-49E2-83E8-43C850850220}"/>
    <dgm:cxn modelId="{D308789A-3692-4FE2-AC6A-2924C350A4D1}" type="presParOf" srcId="{EF74D71F-42C2-4F6A-844F-8F7E986ADEA6}" destId="{C58056B2-AF72-4C0D-9656-921172556820}" srcOrd="0" destOrd="0" presId="urn:microsoft.com/office/officeart/2005/8/layout/chevron2"/>
    <dgm:cxn modelId="{B2443E7E-2334-4D5B-923F-1BD642664C19}" type="presParOf" srcId="{C58056B2-AF72-4C0D-9656-921172556820}" destId="{87348758-60AB-4FFB-867C-F00E470332E5}" srcOrd="0" destOrd="0" presId="urn:microsoft.com/office/officeart/2005/8/layout/chevron2"/>
    <dgm:cxn modelId="{8AA83BB9-5A8B-4E47-87C6-846B5E75259C}" type="presParOf" srcId="{C58056B2-AF72-4C0D-9656-921172556820}" destId="{308CD4FE-DFFA-40C9-AFF4-6B81615DA058}" srcOrd="1" destOrd="0" presId="urn:microsoft.com/office/officeart/2005/8/layout/chevron2"/>
    <dgm:cxn modelId="{CF7CA01C-85DF-4574-8434-DE117F8B41FC}" type="presParOf" srcId="{EF74D71F-42C2-4F6A-844F-8F7E986ADEA6}" destId="{DD256200-DE7E-46F0-A0CE-11C575C4DFC5}" srcOrd="1" destOrd="0" presId="urn:microsoft.com/office/officeart/2005/8/layout/chevron2"/>
    <dgm:cxn modelId="{231724D8-23F6-4828-B2D8-2FB0656BB39A}" type="presParOf" srcId="{EF74D71F-42C2-4F6A-844F-8F7E986ADEA6}" destId="{3D456B50-9C50-4A36-AA6C-84F4BA15E59F}" srcOrd="2" destOrd="0" presId="urn:microsoft.com/office/officeart/2005/8/layout/chevron2"/>
    <dgm:cxn modelId="{0373688F-BE5D-48B4-9CFD-5ADCE848004E}" type="presParOf" srcId="{3D456B50-9C50-4A36-AA6C-84F4BA15E59F}" destId="{D37403AD-494B-4C4C-B124-F252FFBD8E98}" srcOrd="0" destOrd="0" presId="urn:microsoft.com/office/officeart/2005/8/layout/chevron2"/>
    <dgm:cxn modelId="{F281CD5F-C345-43F2-8CC7-F3FEAB906923}" type="presParOf" srcId="{3D456B50-9C50-4A36-AA6C-84F4BA15E59F}" destId="{1966EC32-5A18-45A9-BCB5-0F4AE4E9C610}" srcOrd="1" destOrd="0" presId="urn:microsoft.com/office/officeart/2005/8/layout/chevron2"/>
    <dgm:cxn modelId="{1B0783DE-D13F-4AD5-AFB5-EE7F51A5EC8F}" type="presParOf" srcId="{EF74D71F-42C2-4F6A-844F-8F7E986ADEA6}" destId="{81CDF286-55B2-412A-8327-758BF48BFB81}" srcOrd="3" destOrd="0" presId="urn:microsoft.com/office/officeart/2005/8/layout/chevron2"/>
    <dgm:cxn modelId="{D7DAEC6C-9B45-4466-AF52-12870ABDB922}" type="presParOf" srcId="{EF74D71F-42C2-4F6A-844F-8F7E986ADEA6}" destId="{0704ED2E-B6B6-44A4-8A34-B32C7070F428}" srcOrd="4" destOrd="0" presId="urn:microsoft.com/office/officeart/2005/8/layout/chevron2"/>
    <dgm:cxn modelId="{F6E9188D-8264-49A2-A7C4-BEFCC80B3ED5}" type="presParOf" srcId="{0704ED2E-B6B6-44A4-8A34-B32C7070F428}" destId="{74D3D115-CA29-4AC0-A7EC-ECCAB7D7C8D9}" srcOrd="0" destOrd="0" presId="urn:microsoft.com/office/officeart/2005/8/layout/chevron2"/>
    <dgm:cxn modelId="{36D757D5-00CD-4E60-B079-642872842AA2}" type="presParOf" srcId="{0704ED2E-B6B6-44A4-8A34-B32C7070F428}" destId="{9A8BBF2A-3AB0-40F3-A8C8-240036E1B3EA}" srcOrd="1" destOrd="0" presId="urn:microsoft.com/office/officeart/2005/8/layout/chevron2"/>
    <dgm:cxn modelId="{D71C9EF4-C0CF-474F-A601-C70A34AC89C6}" type="presParOf" srcId="{EF74D71F-42C2-4F6A-844F-8F7E986ADEA6}" destId="{AD9358F5-7FAD-43D1-93C1-9F58F9B7D120}" srcOrd="5" destOrd="0" presId="urn:microsoft.com/office/officeart/2005/8/layout/chevron2"/>
    <dgm:cxn modelId="{ED3722E3-B9C0-4DA7-B6CE-E2A1B5C7F065}" type="presParOf" srcId="{EF74D71F-42C2-4F6A-844F-8F7E986ADEA6}" destId="{4C0018DB-29D8-468C-9DF4-6BFB45889F3B}" srcOrd="6" destOrd="0" presId="urn:microsoft.com/office/officeart/2005/8/layout/chevron2"/>
    <dgm:cxn modelId="{735CAA1C-8583-4E04-8BA7-938752EF376A}" type="presParOf" srcId="{4C0018DB-29D8-468C-9DF4-6BFB45889F3B}" destId="{8A950FE3-08F2-469D-9A9C-A93DBC0ABBF3}" srcOrd="0" destOrd="0" presId="urn:microsoft.com/office/officeart/2005/8/layout/chevron2"/>
    <dgm:cxn modelId="{1A094AAE-4581-4BB6-AE2C-E2555FF54875}" type="presParOf" srcId="{4C0018DB-29D8-468C-9DF4-6BFB45889F3B}" destId="{74DE2E3F-59DB-44E3-A5FA-6508220C90EB}" srcOrd="1" destOrd="0" presId="urn:microsoft.com/office/officeart/2005/8/layout/chevron2"/>
    <dgm:cxn modelId="{2F00C996-BC69-4013-A120-401CE3850E3B}" type="presParOf" srcId="{EF74D71F-42C2-4F6A-844F-8F7E986ADEA6}" destId="{2F7C3098-E3C7-40DF-AAE3-C0C8E238C58E}" srcOrd="7" destOrd="0" presId="urn:microsoft.com/office/officeart/2005/8/layout/chevron2"/>
    <dgm:cxn modelId="{A03EE091-1AB9-463B-88DE-38F1D2CFE486}" type="presParOf" srcId="{EF74D71F-42C2-4F6A-844F-8F7E986ADEA6}" destId="{9518CF60-24F4-4E79-B55E-1FC5FEDED431}" srcOrd="8" destOrd="0" presId="urn:microsoft.com/office/officeart/2005/8/layout/chevron2"/>
    <dgm:cxn modelId="{158296B4-E18D-48FF-97D1-266D41B87978}" type="presParOf" srcId="{9518CF60-24F4-4E79-B55E-1FC5FEDED431}" destId="{6872ACC5-B367-47F5-8DD4-0A2A72F736CD}" srcOrd="0" destOrd="0" presId="urn:microsoft.com/office/officeart/2005/8/layout/chevron2"/>
    <dgm:cxn modelId="{95D808C4-24A1-49EB-BD95-41D111EF4042}" type="presParOf" srcId="{9518CF60-24F4-4E79-B55E-1FC5FEDED431}" destId="{E49B4C69-7004-42BB-8717-D3FD300F088A}" srcOrd="1" destOrd="0" presId="urn:microsoft.com/office/officeart/2005/8/layout/chevron2"/>
    <dgm:cxn modelId="{93FCFEFE-1A76-45C8-B526-298970C7129F}" type="presParOf" srcId="{EF74D71F-42C2-4F6A-844F-8F7E986ADEA6}" destId="{DB06EB89-C09D-42F5-B5EA-40A039102ADF}" srcOrd="9" destOrd="0" presId="urn:microsoft.com/office/officeart/2005/8/layout/chevron2"/>
    <dgm:cxn modelId="{C24AC929-2DA1-442F-AE96-0A9A220AE97B}" type="presParOf" srcId="{EF74D71F-42C2-4F6A-844F-8F7E986ADEA6}" destId="{4DBDE41D-AD0E-4CED-B40C-A96E1CD82860}" srcOrd="10" destOrd="0" presId="urn:microsoft.com/office/officeart/2005/8/layout/chevron2"/>
    <dgm:cxn modelId="{82D3E1FA-4B75-450D-A4C0-93B77AB04F4F}" type="presParOf" srcId="{4DBDE41D-AD0E-4CED-B40C-A96E1CD82860}" destId="{0B21C676-F780-423F-978B-588A4042BB63}" srcOrd="0" destOrd="0" presId="urn:microsoft.com/office/officeart/2005/8/layout/chevron2"/>
    <dgm:cxn modelId="{BCF458A0-9CBB-496A-945B-1CD500DFFF33}" type="presParOf" srcId="{4DBDE41D-AD0E-4CED-B40C-A96E1CD82860}" destId="{15FAB1ED-4A5C-423A-8CFE-EFBC4E5036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E45D8C-F9E0-4FEE-98FC-19FA037B6256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526D271-8480-4394-9A65-C47CD6E3021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2.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Возможность: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3878342-956C-4782-9714-036B43B030A6}" type="par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20BB186-0D2B-40A5-B6C5-D635D5EDC3A2}" type="sib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0AD14B-B905-4073-8EA0-42FCFA3A85FB}">
      <dgm:prSet/>
      <dgm:spPr/>
      <dgm:t>
        <a:bodyPr/>
        <a:lstStyle/>
        <a:p>
          <a:pPr rtl="0"/>
          <a:r>
            <a:rPr lang="ru-RU" u="none" dirty="0" smtClean="0">
              <a:latin typeface="Arial" pitchFamily="34" charset="0"/>
              <a:cs typeface="Arial" pitchFamily="34" charset="0"/>
            </a:rPr>
            <a:t>общения и совместной деятельности </a:t>
          </a:r>
          <a:r>
            <a:rPr lang="ru-RU" dirty="0" smtClean="0">
              <a:latin typeface="Arial" pitchFamily="34" charset="0"/>
              <a:cs typeface="Arial" pitchFamily="34" charset="0"/>
            </a:rPr>
            <a:t>детей (в том числе, детей разного возраста) и взрослых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0FD7CA9-D9D0-4CD2-97EE-69454CCA3C07}" type="par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F33535A-8601-4A96-90B6-59E82A147742}" type="sib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577E2A-5415-4027-A02F-510519C85278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двигательной активности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4D91513-F114-4507-B25F-4561A41A27DA}" type="parTrans" cxnId="{985D5966-7385-4FB0-99AA-BB8B6BA05EE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D26322-8A56-49E4-92D8-91A49BBC1B42}" type="sibTrans" cxnId="{985D5966-7385-4FB0-99AA-BB8B6BA05EE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E4C3A54-70CB-4F98-B624-81A93BACCE0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уединения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4A175ED-4F65-44A0-80D7-9836F50A20C2}" type="parTrans" cxnId="{D951348F-AAFC-43AA-825B-EDDAD796CDB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E2B7263-E72C-46A1-8F6D-A9556262B8FD}" type="sibTrans" cxnId="{D951348F-AAFC-43AA-825B-EDDAD796CDB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8383D93-90DF-4FBA-ADBD-F624B18F394A}" type="pres">
      <dgm:prSet presAssocID="{ABE45D8C-F9E0-4FEE-98FC-19FA037B62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B9FC3-130F-481B-AA19-BAEE18A12A93}" type="pres">
      <dgm:prSet presAssocID="{F526D271-8480-4394-9A65-C47CD6E3021E}" presName="composite" presStyleCnt="0"/>
      <dgm:spPr/>
    </dgm:pt>
    <dgm:pt modelId="{986A1F65-329E-4AF4-AC53-91FE1781D158}" type="pres">
      <dgm:prSet presAssocID="{F526D271-8480-4394-9A65-C47CD6E3021E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A399D-84D1-4676-867E-C1C8244F7386}" type="pres">
      <dgm:prSet presAssocID="{F526D271-8480-4394-9A65-C47CD6E3021E}" presName="parSh" presStyleLbl="node1" presStyleIdx="0" presStyleCnt="1"/>
      <dgm:spPr/>
      <dgm:t>
        <a:bodyPr/>
        <a:lstStyle/>
        <a:p>
          <a:endParaRPr lang="ru-RU"/>
        </a:p>
      </dgm:t>
    </dgm:pt>
    <dgm:pt modelId="{654FAB1B-0069-4C38-90C6-0DC2A48235E5}" type="pres">
      <dgm:prSet presAssocID="{F526D271-8480-4394-9A65-C47CD6E3021E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B9EA20-0766-4E14-8945-5B924A5306FD}" type="presOf" srcId="{3E4C3A54-70CB-4F98-B624-81A93BACCE0E}" destId="{654FAB1B-0069-4C38-90C6-0DC2A48235E5}" srcOrd="0" destOrd="2" presId="urn:microsoft.com/office/officeart/2005/8/layout/process3"/>
    <dgm:cxn modelId="{1E70E7BA-2AAF-4869-B323-7850B861F179}" type="presOf" srcId="{36577E2A-5415-4027-A02F-510519C85278}" destId="{654FAB1B-0069-4C38-90C6-0DC2A48235E5}" srcOrd="0" destOrd="1" presId="urn:microsoft.com/office/officeart/2005/8/layout/process3"/>
    <dgm:cxn modelId="{4A43B0A9-0F16-4AB2-AE4D-E9E348D05FB3}" type="presOf" srcId="{A00AD14B-B905-4073-8EA0-42FCFA3A85FB}" destId="{654FAB1B-0069-4C38-90C6-0DC2A48235E5}" srcOrd="0" destOrd="0" presId="urn:microsoft.com/office/officeart/2005/8/layout/process3"/>
    <dgm:cxn modelId="{15BB46D9-AE11-472E-AAED-DA7A650283FF}" type="presOf" srcId="{ABE45D8C-F9E0-4FEE-98FC-19FA037B6256}" destId="{38383D93-90DF-4FBA-ADBD-F624B18F394A}" srcOrd="0" destOrd="0" presId="urn:microsoft.com/office/officeart/2005/8/layout/process3"/>
    <dgm:cxn modelId="{D951348F-AAFC-43AA-825B-EDDAD796CDB1}" srcId="{F526D271-8480-4394-9A65-C47CD6E3021E}" destId="{3E4C3A54-70CB-4F98-B624-81A93BACCE0E}" srcOrd="2" destOrd="0" parTransId="{74A175ED-4F65-44A0-80D7-9836F50A20C2}" sibTransId="{AE2B7263-E72C-46A1-8F6D-A9556262B8FD}"/>
    <dgm:cxn modelId="{A6986ABE-C3E2-452A-838B-B0A9B6299150}" srcId="{F526D271-8480-4394-9A65-C47CD6E3021E}" destId="{A00AD14B-B905-4073-8EA0-42FCFA3A85FB}" srcOrd="0" destOrd="0" parTransId="{E0FD7CA9-D9D0-4CD2-97EE-69454CCA3C07}" sibTransId="{6F33535A-8601-4A96-90B6-59E82A147742}"/>
    <dgm:cxn modelId="{1C5807AD-FB95-4D96-AF38-71739BDFAAB0}" srcId="{ABE45D8C-F9E0-4FEE-98FC-19FA037B6256}" destId="{F526D271-8480-4394-9A65-C47CD6E3021E}" srcOrd="0" destOrd="0" parTransId="{C3878342-956C-4782-9714-036B43B030A6}" sibTransId="{B20BB186-0D2B-40A5-B6C5-D635D5EDC3A2}"/>
    <dgm:cxn modelId="{985D5966-7385-4FB0-99AA-BB8B6BA05EEA}" srcId="{F526D271-8480-4394-9A65-C47CD6E3021E}" destId="{36577E2A-5415-4027-A02F-510519C85278}" srcOrd="1" destOrd="0" parTransId="{B4D91513-F114-4507-B25F-4561A41A27DA}" sibTransId="{36D26322-8A56-49E4-92D8-91A49BBC1B42}"/>
    <dgm:cxn modelId="{C395F317-ACBA-4237-8B24-CFAEC169CCD8}" type="presOf" srcId="{F526D271-8480-4394-9A65-C47CD6E3021E}" destId="{986A1F65-329E-4AF4-AC53-91FE1781D158}" srcOrd="0" destOrd="0" presId="urn:microsoft.com/office/officeart/2005/8/layout/process3"/>
    <dgm:cxn modelId="{5493E993-EEBE-4BE6-B8D3-834140501B7E}" type="presOf" srcId="{F526D271-8480-4394-9A65-C47CD6E3021E}" destId="{615A399D-84D1-4676-867E-C1C8244F7386}" srcOrd="1" destOrd="0" presId="urn:microsoft.com/office/officeart/2005/8/layout/process3"/>
    <dgm:cxn modelId="{DBE16F87-4013-4A41-8E56-0C7372D98B2E}" type="presParOf" srcId="{38383D93-90DF-4FBA-ADBD-F624B18F394A}" destId="{DDBB9FC3-130F-481B-AA19-BAEE18A12A93}" srcOrd="0" destOrd="0" presId="urn:microsoft.com/office/officeart/2005/8/layout/process3"/>
    <dgm:cxn modelId="{6D0C4A78-F9C8-4248-8A5A-C7E070946959}" type="presParOf" srcId="{DDBB9FC3-130F-481B-AA19-BAEE18A12A93}" destId="{986A1F65-329E-4AF4-AC53-91FE1781D158}" srcOrd="0" destOrd="0" presId="urn:microsoft.com/office/officeart/2005/8/layout/process3"/>
    <dgm:cxn modelId="{8DEFBDF4-2E41-4645-B5ED-42F86DF231F6}" type="presParOf" srcId="{DDBB9FC3-130F-481B-AA19-BAEE18A12A93}" destId="{615A399D-84D1-4676-867E-C1C8244F7386}" srcOrd="1" destOrd="0" presId="urn:microsoft.com/office/officeart/2005/8/layout/process3"/>
    <dgm:cxn modelId="{A8EAA77C-3120-4FC7-A80F-E8E10AA687BD}" type="presParOf" srcId="{DDBB9FC3-130F-481B-AA19-BAEE18A12A93}" destId="{654FAB1B-0069-4C38-90C6-0DC2A48235E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12F71F-7745-45D9-9E91-A149EA78883B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1026CB5-C0AD-4B23-AC40-5150A342FD3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3.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8B8D6E1-A06B-4F20-9773-6F36ECB474CE}" type="par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6415CEF-7865-416A-AB64-413C276652A1}" type="sib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3596D3-8B80-4110-8076-43AE550C0128}">
      <dgm:prSet/>
      <dgm:spPr/>
      <dgm:t>
        <a:bodyPr/>
        <a:lstStyle/>
        <a:p>
          <a:pPr rtl="0"/>
          <a:r>
            <a:rPr lang="ru-RU" smtClean="0">
              <a:latin typeface="Arial" pitchFamily="34" charset="0"/>
              <a:cs typeface="Arial" pitchFamily="34" charset="0"/>
            </a:rPr>
            <a:t>реализацию различных 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745D8A9-C7BA-4880-9184-5B787511D710}" type="par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D556C39-8172-40BD-89DA-8A68ECAD89F8}" type="sib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CDFFE26-0C04-4CC3-AEB0-F9016C19DD4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учёт возрастных особенностей детей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8697B2C-20C9-4FA5-8814-E761D9EFE2D0}" type="parTrans" cxnId="{96596965-13DD-44EA-9906-2D73176C1ADA}">
      <dgm:prSet/>
      <dgm:spPr/>
      <dgm:t>
        <a:bodyPr/>
        <a:lstStyle/>
        <a:p>
          <a:endParaRPr lang="ru-RU"/>
        </a:p>
      </dgm:t>
    </dgm:pt>
    <dgm:pt modelId="{0D3692F4-52A4-4C84-8D0D-5F36191A8DB4}" type="sibTrans" cxnId="{96596965-13DD-44EA-9906-2D73176C1ADA}">
      <dgm:prSet/>
      <dgm:spPr/>
      <dgm:t>
        <a:bodyPr/>
        <a:lstStyle/>
        <a:p>
          <a:endParaRPr lang="ru-RU"/>
        </a:p>
      </dgm:t>
    </dgm:pt>
    <dgm:pt modelId="{D6B5CF2B-C020-49F8-8FD5-0BC45D6801B2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учёт национально-культурных, климатических условий, в которых осуществляется образовательная деятельность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BD0D876-76FB-4462-9DB7-EFE2CCEB6EB0}" type="sibTrans" cxnId="{1865FA1F-6503-491D-91B8-BFE578D7628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943C145-7914-4AB1-A1E1-B502B89E78B8}" type="parTrans" cxnId="{1865FA1F-6503-491D-91B8-BFE578D7628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1670E35-1D93-4008-928D-2F8C9658DB1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необходимые условия в случае организации инклюзивного образования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88288883-EC92-4117-9A70-FC31AB4F6F24}" type="sibTrans" cxnId="{6B8BBEF3-746E-42A8-A579-BCD4D4CC8D4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7BB90B8-19C6-4622-A9A8-88DE4A8544A1}" type="parTrans" cxnId="{6B8BBEF3-746E-42A8-A579-BCD4D4CC8D4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50C390E-2845-4039-81A6-0FC7CA8595C1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построение вариативного развивающего образования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678934D-07D6-4CF3-A519-738E47214591}" type="parTrans" cxnId="{23E3F1D0-31B4-4724-93F5-B7FCCD269F89}">
      <dgm:prSet/>
      <dgm:spPr/>
    </dgm:pt>
    <dgm:pt modelId="{F50C5E1F-BDD2-4C73-B2BF-0E9156E24702}" type="sibTrans" cxnId="{23E3F1D0-31B4-4724-93F5-B7FCCD269F89}">
      <dgm:prSet/>
      <dgm:spPr/>
    </dgm:pt>
    <dgm:pt modelId="{D2A24547-557A-44AE-827B-9E78437EAC21}" type="pres">
      <dgm:prSet presAssocID="{7A12F71F-7745-45D9-9E91-A149EA7888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BA569-18CD-4A18-85F6-8B4598CEA93A}" type="pres">
      <dgm:prSet presAssocID="{D1026CB5-C0AD-4B23-AC40-5150A342FD37}" presName="composite" presStyleCnt="0"/>
      <dgm:spPr/>
    </dgm:pt>
    <dgm:pt modelId="{A06582E4-CFC4-4367-9950-B96BCDEEFB97}" type="pres">
      <dgm:prSet presAssocID="{D1026CB5-C0AD-4B23-AC40-5150A342FD37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D5325-600E-41C1-A2D0-1FA37ED097F0}" type="pres">
      <dgm:prSet presAssocID="{D1026CB5-C0AD-4B23-AC40-5150A342FD37}" presName="parSh" presStyleLbl="node1" presStyleIdx="0" presStyleCnt="1"/>
      <dgm:spPr/>
      <dgm:t>
        <a:bodyPr/>
        <a:lstStyle/>
        <a:p>
          <a:endParaRPr lang="ru-RU"/>
        </a:p>
      </dgm:t>
    </dgm:pt>
    <dgm:pt modelId="{08A11AFB-BDFC-49F3-B500-5E9800A5B50A}" type="pres">
      <dgm:prSet presAssocID="{D1026CB5-C0AD-4B23-AC40-5150A342FD37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96965-13DD-44EA-9906-2D73176C1ADA}" srcId="{D1026CB5-C0AD-4B23-AC40-5150A342FD37}" destId="{6CDFFE26-0C04-4CC3-AEB0-F9016C19DD4F}" srcOrd="3" destOrd="0" parTransId="{08697B2C-20C9-4FA5-8814-E761D9EFE2D0}" sibTransId="{0D3692F4-52A4-4C84-8D0D-5F36191A8DB4}"/>
    <dgm:cxn modelId="{288B3D12-1467-4611-A419-E097BED04338}" type="presOf" srcId="{D1026CB5-C0AD-4B23-AC40-5150A342FD37}" destId="{C8FD5325-600E-41C1-A2D0-1FA37ED097F0}" srcOrd="1" destOrd="0" presId="urn:microsoft.com/office/officeart/2005/8/layout/process3"/>
    <dgm:cxn modelId="{5440B87E-12D3-455D-98BC-899D490EB977}" type="presOf" srcId="{D1026CB5-C0AD-4B23-AC40-5150A342FD37}" destId="{A06582E4-CFC4-4367-9950-B96BCDEEFB97}" srcOrd="0" destOrd="0" presId="urn:microsoft.com/office/officeart/2005/8/layout/process3"/>
    <dgm:cxn modelId="{E80A8A2C-F84F-43F0-97C5-A934D11ECF3D}" type="presOf" srcId="{B1670E35-1D93-4008-928D-2F8C9658DB1F}" destId="{08A11AFB-BDFC-49F3-B500-5E9800A5B50A}" srcOrd="0" destOrd="1" presId="urn:microsoft.com/office/officeart/2005/8/layout/process3"/>
    <dgm:cxn modelId="{0C0BFD58-3504-4BE3-94AF-C61DAEBEBB40}" srcId="{7A12F71F-7745-45D9-9E91-A149EA78883B}" destId="{D1026CB5-C0AD-4B23-AC40-5150A342FD37}" srcOrd="0" destOrd="0" parTransId="{68B8D6E1-A06B-4F20-9773-6F36ECB474CE}" sibTransId="{A6415CEF-7865-416A-AB64-413C276652A1}"/>
    <dgm:cxn modelId="{9FB95A51-67BB-492E-8087-AEB6EB1E245A}" type="presOf" srcId="{D6B5CF2B-C020-49F8-8FD5-0BC45D6801B2}" destId="{08A11AFB-BDFC-49F3-B500-5E9800A5B50A}" srcOrd="0" destOrd="2" presId="urn:microsoft.com/office/officeart/2005/8/layout/process3"/>
    <dgm:cxn modelId="{6B8BBEF3-746E-42A8-A579-BCD4D4CC8D4F}" srcId="{D1026CB5-C0AD-4B23-AC40-5150A342FD37}" destId="{B1670E35-1D93-4008-928D-2F8C9658DB1F}" srcOrd="1" destOrd="0" parTransId="{57BB90B8-19C6-4622-A9A8-88DE4A8544A1}" sibTransId="{88288883-EC92-4117-9A70-FC31AB4F6F24}"/>
    <dgm:cxn modelId="{23E3F1D0-31B4-4724-93F5-B7FCCD269F89}" srcId="{D1026CB5-C0AD-4B23-AC40-5150A342FD37}" destId="{250C390E-2845-4039-81A6-0FC7CA8595C1}" srcOrd="4" destOrd="0" parTransId="{A678934D-07D6-4CF3-A519-738E47214591}" sibTransId="{F50C5E1F-BDD2-4C73-B2BF-0E9156E24702}"/>
    <dgm:cxn modelId="{32FBA9AD-074E-45E5-ACA8-CC3783D0366C}" srcId="{D1026CB5-C0AD-4B23-AC40-5150A342FD37}" destId="{263596D3-8B80-4110-8076-43AE550C0128}" srcOrd="0" destOrd="0" parTransId="{C745D8A9-C7BA-4880-9184-5B787511D710}" sibTransId="{5D556C39-8172-40BD-89DA-8A68ECAD89F8}"/>
    <dgm:cxn modelId="{82561259-DE96-472C-8501-EE36998AD149}" type="presOf" srcId="{6CDFFE26-0C04-4CC3-AEB0-F9016C19DD4F}" destId="{08A11AFB-BDFC-49F3-B500-5E9800A5B50A}" srcOrd="0" destOrd="3" presId="urn:microsoft.com/office/officeart/2005/8/layout/process3"/>
    <dgm:cxn modelId="{1865FA1F-6503-491D-91B8-BFE578D76285}" srcId="{D1026CB5-C0AD-4B23-AC40-5150A342FD37}" destId="{D6B5CF2B-C020-49F8-8FD5-0BC45D6801B2}" srcOrd="2" destOrd="0" parTransId="{B943C145-7914-4AB1-A1E1-B502B89E78B8}" sibTransId="{4BD0D876-76FB-4462-9DB7-EFE2CCEB6EB0}"/>
    <dgm:cxn modelId="{871A4B33-399C-45AA-9743-3E7997D05C55}" type="presOf" srcId="{250C390E-2845-4039-81A6-0FC7CA8595C1}" destId="{08A11AFB-BDFC-49F3-B500-5E9800A5B50A}" srcOrd="0" destOrd="4" presId="urn:microsoft.com/office/officeart/2005/8/layout/process3"/>
    <dgm:cxn modelId="{0D18B551-21B5-4FCC-BE15-73BEA7003E87}" type="presOf" srcId="{263596D3-8B80-4110-8076-43AE550C0128}" destId="{08A11AFB-BDFC-49F3-B500-5E9800A5B50A}" srcOrd="0" destOrd="0" presId="urn:microsoft.com/office/officeart/2005/8/layout/process3"/>
    <dgm:cxn modelId="{14DC3F03-4C30-458C-B476-9BF20504AEC0}" type="presOf" srcId="{7A12F71F-7745-45D9-9E91-A149EA78883B}" destId="{D2A24547-557A-44AE-827B-9E78437EAC21}" srcOrd="0" destOrd="0" presId="urn:microsoft.com/office/officeart/2005/8/layout/process3"/>
    <dgm:cxn modelId="{7ABE449F-3EBC-4350-A1B9-80C19F38B956}" type="presParOf" srcId="{D2A24547-557A-44AE-827B-9E78437EAC21}" destId="{672BA569-18CD-4A18-85F6-8B4598CEA93A}" srcOrd="0" destOrd="0" presId="urn:microsoft.com/office/officeart/2005/8/layout/process3"/>
    <dgm:cxn modelId="{3FF70A07-9470-4BD3-8C38-F7291DEECBC6}" type="presParOf" srcId="{672BA569-18CD-4A18-85F6-8B4598CEA93A}" destId="{A06582E4-CFC4-4367-9950-B96BCDEEFB97}" srcOrd="0" destOrd="0" presId="urn:microsoft.com/office/officeart/2005/8/layout/process3"/>
    <dgm:cxn modelId="{AAB0845E-473A-4F82-BACC-08F3EB71FA91}" type="presParOf" srcId="{672BA569-18CD-4A18-85F6-8B4598CEA93A}" destId="{C8FD5325-600E-41C1-A2D0-1FA37ED097F0}" srcOrd="1" destOrd="0" presId="urn:microsoft.com/office/officeart/2005/8/layout/process3"/>
    <dgm:cxn modelId="{43BC4F63-7F8A-4945-8AFF-D4076347A9D7}" type="presParOf" srcId="{672BA569-18CD-4A18-85F6-8B4598CEA93A}" destId="{08A11AFB-BDFC-49F3-B500-5E9800A5B50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12F71F-7745-45D9-9E91-A149EA78883B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1026CB5-C0AD-4B23-AC40-5150A342FD3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4. </a:t>
          </a:r>
          <a:endParaRPr lang="ru-RU" sz="2800" b="1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68B8D6E1-A06B-4F20-9773-6F36ECB474CE}" type="par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6415CEF-7865-416A-AB64-413C276652A1}" type="sib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3596D3-8B80-4110-8076-43AE550C0128}">
      <dgm:prSet custT="1"/>
      <dgm:spPr/>
      <dgm:t>
        <a:bodyPr/>
        <a:lstStyle/>
        <a:p>
          <a:pPr rtl="0"/>
          <a:r>
            <a:rPr lang="ru-RU" sz="2000" b="1" dirty="0" smtClean="0">
              <a:latin typeface="Arial" pitchFamily="34" charset="0"/>
              <a:cs typeface="Arial" pitchFamily="34" charset="0"/>
            </a:rPr>
            <a:t>Охрану и укрепление физического и психического здоровья и эмоционального благополучия детей.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C745D8A9-C7BA-4880-9184-5B787511D710}" type="par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D556C39-8172-40BD-89DA-8A68ECAD89F8}" type="sib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85D3A91-BDB7-4191-AD5E-D3E199A27C6A}">
      <dgm:prSet custT="1"/>
      <dgm:spPr/>
      <dgm:t>
        <a:bodyPr/>
        <a:lstStyle/>
        <a:p>
          <a:pPr rtl="0"/>
          <a:r>
            <a:rPr lang="ru-RU" sz="2000" b="1" dirty="0" smtClean="0">
              <a:latin typeface="Arial" pitchFamily="34" charset="0"/>
              <a:cs typeface="Arial" pitchFamily="34" charset="0"/>
            </a:rPr>
            <a:t>Формирование и поддержку положительной самооценки, уверенности  детей в собственных возможностях и способностях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F2E94115-A92F-4822-A870-3EA238DD0446}" type="parTrans" cxnId="{89FD7AE0-6637-4A6C-8F49-2F058C7ECD1C}">
      <dgm:prSet/>
      <dgm:spPr/>
      <dgm:t>
        <a:bodyPr/>
        <a:lstStyle/>
        <a:p>
          <a:endParaRPr lang="ru-RU"/>
        </a:p>
      </dgm:t>
    </dgm:pt>
    <dgm:pt modelId="{B1DC61C3-A2B6-4D58-AE93-87A33FDF5B17}" type="sibTrans" cxnId="{89FD7AE0-6637-4A6C-8F49-2F058C7ECD1C}">
      <dgm:prSet/>
      <dgm:spPr/>
      <dgm:t>
        <a:bodyPr/>
        <a:lstStyle/>
        <a:p>
          <a:endParaRPr lang="ru-RU"/>
        </a:p>
      </dgm:t>
    </dgm:pt>
    <dgm:pt modelId="{D6C34030-55EF-4B0D-9379-C73760C9D4F1}">
      <dgm:prSet custT="1"/>
      <dgm:spPr/>
      <dgm:t>
        <a:bodyPr/>
        <a:lstStyle/>
        <a:p>
          <a:pPr rtl="0"/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654EE8B7-3DF2-49F7-A3EC-A7923D62A65B}" type="parTrans" cxnId="{6AFF1FFF-049C-4B3D-ABDD-827AFBC63672}">
      <dgm:prSet/>
      <dgm:spPr/>
      <dgm:t>
        <a:bodyPr/>
        <a:lstStyle/>
        <a:p>
          <a:endParaRPr lang="ru-RU"/>
        </a:p>
      </dgm:t>
    </dgm:pt>
    <dgm:pt modelId="{2B5387D6-1179-4363-BF4F-CAFE11C84157}" type="sibTrans" cxnId="{6AFF1FFF-049C-4B3D-ABDD-827AFBC63672}">
      <dgm:prSet/>
      <dgm:spPr/>
      <dgm:t>
        <a:bodyPr/>
        <a:lstStyle/>
        <a:p>
          <a:endParaRPr lang="ru-RU"/>
        </a:p>
      </dgm:t>
    </dgm:pt>
    <dgm:pt modelId="{9696CBE4-D9CA-466F-B607-8E0D6B3CDC05}">
      <dgm:prSet custT="1"/>
      <dgm:spPr/>
      <dgm:t>
        <a:bodyPr/>
        <a:lstStyle/>
        <a:p>
          <a:pPr rtl="0"/>
          <a:r>
            <a:rPr lang="ru-RU" sz="2000" b="1" dirty="0" smtClean="0">
              <a:latin typeface="Arial" pitchFamily="34" charset="0"/>
              <a:cs typeface="Arial" pitchFamily="34" charset="0"/>
            </a:rPr>
            <a:t>Открытость дошкольного образования и вовлечение родителей непосредственно в образовательный процесс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05FD96DE-CCC1-4455-9C19-4D0C55A5EAF7}" type="parTrans" cxnId="{B6693E9A-CBF0-4B0F-84C9-18C361FC58E4}">
      <dgm:prSet/>
      <dgm:spPr/>
      <dgm:t>
        <a:bodyPr/>
        <a:lstStyle/>
        <a:p>
          <a:endParaRPr lang="ru-RU"/>
        </a:p>
      </dgm:t>
    </dgm:pt>
    <dgm:pt modelId="{C9AEE01E-F75D-44BB-9E61-DF4415AEBB81}" type="sibTrans" cxnId="{B6693E9A-CBF0-4B0F-84C9-18C361FC58E4}">
      <dgm:prSet/>
      <dgm:spPr/>
      <dgm:t>
        <a:bodyPr/>
        <a:lstStyle/>
        <a:p>
          <a:endParaRPr lang="ru-RU"/>
        </a:p>
      </dgm:t>
    </dgm:pt>
    <dgm:pt modelId="{D2A24547-557A-44AE-827B-9E78437EAC21}" type="pres">
      <dgm:prSet presAssocID="{7A12F71F-7745-45D9-9E91-A149EA7888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BA569-18CD-4A18-85F6-8B4598CEA93A}" type="pres">
      <dgm:prSet presAssocID="{D1026CB5-C0AD-4B23-AC40-5150A342FD37}" presName="composite" presStyleCnt="0"/>
      <dgm:spPr/>
    </dgm:pt>
    <dgm:pt modelId="{A06582E4-CFC4-4367-9950-B96BCDEEFB97}" type="pres">
      <dgm:prSet presAssocID="{D1026CB5-C0AD-4B23-AC40-5150A342FD37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D5325-600E-41C1-A2D0-1FA37ED097F0}" type="pres">
      <dgm:prSet presAssocID="{D1026CB5-C0AD-4B23-AC40-5150A342FD37}" presName="parSh" presStyleLbl="node1" presStyleIdx="0" presStyleCnt="1"/>
      <dgm:spPr/>
      <dgm:t>
        <a:bodyPr/>
        <a:lstStyle/>
        <a:p>
          <a:endParaRPr lang="ru-RU"/>
        </a:p>
      </dgm:t>
    </dgm:pt>
    <dgm:pt modelId="{08A11AFB-BDFC-49F3-B500-5E9800A5B50A}" type="pres">
      <dgm:prSet presAssocID="{D1026CB5-C0AD-4B23-AC40-5150A342FD37}" presName="desTx" presStyleLbl="fgAcc1" presStyleIdx="0" presStyleCnt="1" custScaleY="163899" custLinFactNeighborX="16" custLinFactNeighborY="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6D7DB9-CF88-4666-B082-5493AF9BA53B}" type="presOf" srcId="{285D3A91-BDB7-4191-AD5E-D3E199A27C6A}" destId="{08A11AFB-BDFC-49F3-B500-5E9800A5B50A}" srcOrd="0" destOrd="1" presId="urn:microsoft.com/office/officeart/2005/8/layout/process3"/>
    <dgm:cxn modelId="{94D1CB47-160D-4833-BC55-362445D44D29}" type="presOf" srcId="{7A12F71F-7745-45D9-9E91-A149EA78883B}" destId="{D2A24547-557A-44AE-827B-9E78437EAC21}" srcOrd="0" destOrd="0" presId="urn:microsoft.com/office/officeart/2005/8/layout/process3"/>
    <dgm:cxn modelId="{060104BB-CF1A-4EA9-A3FF-73775368D68D}" type="presOf" srcId="{D6C34030-55EF-4B0D-9379-C73760C9D4F1}" destId="{08A11AFB-BDFC-49F3-B500-5E9800A5B50A}" srcOrd="0" destOrd="3" presId="urn:microsoft.com/office/officeart/2005/8/layout/process3"/>
    <dgm:cxn modelId="{0C0BFD58-3504-4BE3-94AF-C61DAEBEBB40}" srcId="{7A12F71F-7745-45D9-9E91-A149EA78883B}" destId="{D1026CB5-C0AD-4B23-AC40-5150A342FD37}" srcOrd="0" destOrd="0" parTransId="{68B8D6E1-A06B-4F20-9773-6F36ECB474CE}" sibTransId="{A6415CEF-7865-416A-AB64-413C276652A1}"/>
    <dgm:cxn modelId="{76F0DCE9-8E1A-43A1-AE6E-D67C3718682A}" type="presOf" srcId="{D1026CB5-C0AD-4B23-AC40-5150A342FD37}" destId="{C8FD5325-600E-41C1-A2D0-1FA37ED097F0}" srcOrd="1" destOrd="0" presId="urn:microsoft.com/office/officeart/2005/8/layout/process3"/>
    <dgm:cxn modelId="{6AFF1FFF-049C-4B3D-ABDD-827AFBC63672}" srcId="{D1026CB5-C0AD-4B23-AC40-5150A342FD37}" destId="{D6C34030-55EF-4B0D-9379-C73760C9D4F1}" srcOrd="3" destOrd="0" parTransId="{654EE8B7-3DF2-49F7-A3EC-A7923D62A65B}" sibTransId="{2B5387D6-1179-4363-BF4F-CAFE11C84157}"/>
    <dgm:cxn modelId="{32FBA9AD-074E-45E5-ACA8-CC3783D0366C}" srcId="{D1026CB5-C0AD-4B23-AC40-5150A342FD37}" destId="{263596D3-8B80-4110-8076-43AE550C0128}" srcOrd="0" destOrd="0" parTransId="{C745D8A9-C7BA-4880-9184-5B787511D710}" sibTransId="{5D556C39-8172-40BD-89DA-8A68ECAD89F8}"/>
    <dgm:cxn modelId="{89FD7AE0-6637-4A6C-8F49-2F058C7ECD1C}" srcId="{D1026CB5-C0AD-4B23-AC40-5150A342FD37}" destId="{285D3A91-BDB7-4191-AD5E-D3E199A27C6A}" srcOrd="1" destOrd="0" parTransId="{F2E94115-A92F-4822-A870-3EA238DD0446}" sibTransId="{B1DC61C3-A2B6-4D58-AE93-87A33FDF5B17}"/>
    <dgm:cxn modelId="{61300533-175A-4397-B594-B2C10CDF7ACB}" type="presOf" srcId="{D1026CB5-C0AD-4B23-AC40-5150A342FD37}" destId="{A06582E4-CFC4-4367-9950-B96BCDEEFB97}" srcOrd="0" destOrd="0" presId="urn:microsoft.com/office/officeart/2005/8/layout/process3"/>
    <dgm:cxn modelId="{B6693E9A-CBF0-4B0F-84C9-18C361FC58E4}" srcId="{D1026CB5-C0AD-4B23-AC40-5150A342FD37}" destId="{9696CBE4-D9CA-466F-B607-8E0D6B3CDC05}" srcOrd="2" destOrd="0" parTransId="{05FD96DE-CCC1-4455-9C19-4D0C55A5EAF7}" sibTransId="{C9AEE01E-F75D-44BB-9E61-DF4415AEBB81}"/>
    <dgm:cxn modelId="{3E6EDB1C-0E95-45DC-AFDC-BDC9DC8E2323}" type="presOf" srcId="{263596D3-8B80-4110-8076-43AE550C0128}" destId="{08A11AFB-BDFC-49F3-B500-5E9800A5B50A}" srcOrd="0" destOrd="0" presId="urn:microsoft.com/office/officeart/2005/8/layout/process3"/>
    <dgm:cxn modelId="{2E0B76EA-2658-47A6-A183-C6ACB397B37A}" type="presOf" srcId="{9696CBE4-D9CA-466F-B607-8E0D6B3CDC05}" destId="{08A11AFB-BDFC-49F3-B500-5E9800A5B50A}" srcOrd="0" destOrd="2" presId="urn:microsoft.com/office/officeart/2005/8/layout/process3"/>
    <dgm:cxn modelId="{C29440B4-7ED8-415F-B2E1-D836214D13B3}" type="presParOf" srcId="{D2A24547-557A-44AE-827B-9E78437EAC21}" destId="{672BA569-18CD-4A18-85F6-8B4598CEA93A}" srcOrd="0" destOrd="0" presId="urn:microsoft.com/office/officeart/2005/8/layout/process3"/>
    <dgm:cxn modelId="{653872C7-52AC-46B4-9845-613FEC04FBE7}" type="presParOf" srcId="{672BA569-18CD-4A18-85F6-8B4598CEA93A}" destId="{A06582E4-CFC4-4367-9950-B96BCDEEFB97}" srcOrd="0" destOrd="0" presId="urn:microsoft.com/office/officeart/2005/8/layout/process3"/>
    <dgm:cxn modelId="{97D0CCCC-F270-447E-9771-E084DC60DB75}" type="presParOf" srcId="{672BA569-18CD-4A18-85F6-8B4598CEA93A}" destId="{C8FD5325-600E-41C1-A2D0-1FA37ED097F0}" srcOrd="1" destOrd="0" presId="urn:microsoft.com/office/officeart/2005/8/layout/process3"/>
    <dgm:cxn modelId="{CB5F13B7-2644-4A8B-9174-C4913BC8A81B}" type="presParOf" srcId="{672BA569-18CD-4A18-85F6-8B4598CEA93A}" destId="{08A11AFB-BDFC-49F3-B500-5E9800A5B50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75A339-9D0F-4DB8-A73C-D8FF3731FB94}" type="doc">
      <dgm:prSet loTypeId="urn:microsoft.com/office/officeart/2005/8/layout/hierarchy4" loCatId="list" qsTypeId="urn:microsoft.com/office/officeart/2005/8/quickstyle/3d3" qsCatId="3D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AC9D12BF-FE40-4651-B0DA-C100F3F137F3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Соответ-ствует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возраст-ным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возмож-ностям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детей и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содержа-нию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Программы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F3733661-DE66-4AAC-8D76-01D2514A8C6F}" type="parTrans" cxnId="{92018A46-30C5-4E26-8306-69C508FA1D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23CB54E-E5A3-4758-B256-2276FE11C5E4}" type="sibTrans" cxnId="{92018A46-30C5-4E26-8306-69C508FA1D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CE49A0E-33D5-4DE0-8575-373D7A9B63F5}">
      <dgm:prSet custT="1"/>
      <dgm:spPr/>
      <dgm:t>
        <a:bodyPr/>
        <a:lstStyle/>
        <a:p>
          <a:pPr rtl="0"/>
          <a:r>
            <a:rPr lang="ru-RU" sz="3600" dirty="0" smtClean="0">
              <a:latin typeface="Arial" pitchFamily="34" charset="0"/>
              <a:cs typeface="Arial" pitchFamily="34" charset="0"/>
            </a:rPr>
            <a:t>Включает оснащение: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04C1B21A-BA0B-4E10-9AFB-D43B67CDF734}" type="parTrans" cxnId="{99440AD0-D8BD-451A-89F4-DF93CAD6C4A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7D8DD46-579E-458E-A50B-C1EB4C6E9A5E}" type="sibTrans" cxnId="{99440AD0-D8BD-451A-89F4-DF93CAD6C4A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24C5923-37F1-4718-BAB7-6B853CB2BE50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Сред-ства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обуче-ния</a:t>
          </a: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1600" b="1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dirty="0" err="1" smtClean="0">
              <a:latin typeface="Arial" pitchFamily="34" charset="0"/>
              <a:cs typeface="Arial" pitchFamily="34" charset="0"/>
            </a:rPr>
            <a:t>техничес-кие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)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46BD6ED-AB02-4C53-B5E9-CD5BD105B32C}" type="parTrans" cxnId="{53515D06-2F26-4462-964F-94CDB7C768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2BDEA8-2DC0-40F9-815E-5E525F0D71C5}" type="sibTrans" cxnId="{53515D06-2F26-4462-964F-94CDB7C768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5DCAAD0-ED6B-45D6-B2E8-B93E9ED1F658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Соответствую-щие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матери-алы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</a:p>
        <a:p>
          <a:pPr rtl="0"/>
          <a:r>
            <a:rPr lang="ru-RU" sz="1600" b="1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dirty="0" err="1" smtClean="0">
              <a:latin typeface="Arial" pitchFamily="34" charset="0"/>
              <a:cs typeface="Arial" pitchFamily="34" charset="0"/>
            </a:rPr>
            <a:t>расход-ные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)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B5FD4274-2FC1-48D3-BC88-F80045AF0F97}" type="parTrans" cxnId="{BD5A2205-6A8E-4B65-8B7A-E10F989A743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7BF34BE-1019-4AB7-8352-11ABAC7D2E5D}" type="sibTrans" cxnId="{BD5A2205-6A8E-4B65-8B7A-E10F989A743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1863093-C70A-4097-93E6-3B1AE5191E1C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Оборудование</a:t>
          </a:r>
          <a:br>
            <a:rPr lang="ru-RU" sz="2400" b="1" dirty="0" smtClean="0">
              <a:latin typeface="Arial" pitchFamily="34" charset="0"/>
              <a:cs typeface="Arial" pitchFamily="34" charset="0"/>
            </a:rPr>
          </a:br>
          <a:r>
            <a:rPr lang="ru-RU" sz="2400" b="1" dirty="0" smtClean="0">
              <a:latin typeface="Arial" pitchFamily="34" charset="0"/>
              <a:cs typeface="Arial" pitchFamily="34" charset="0"/>
            </a:rPr>
            <a:t>и инвентарь 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7DBFEA69-DC77-41D8-A7F2-672988DE3034}" type="parTrans" cxnId="{D4CD484B-EDD9-4296-9D4F-4DAA01429C4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FB28FFD-F8C5-4281-A7A5-BBEA2A584855}" type="sibTrans" cxnId="{D4CD484B-EDD9-4296-9D4F-4DAA01429C4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FF1DC75-75B5-4E5C-9981-C0E3E11365E4}">
      <dgm:prSet custT="1"/>
      <dgm:spPr/>
      <dgm:t>
        <a:bodyPr/>
        <a:lstStyle/>
        <a:p>
          <a:pPr rtl="0"/>
          <a:r>
            <a:rPr lang="ru-RU" sz="2400" dirty="0" err="1" smtClean="0">
              <a:latin typeface="Arial" pitchFamily="34" charset="0"/>
              <a:cs typeface="Arial" pitchFamily="34" charset="0"/>
            </a:rPr>
            <a:t>Игро-вой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5B567AF6-9FBB-4CF8-973E-92F8FB12538D}" type="parTrans" cxnId="{155115C4-787A-4379-A007-54FD9BDE52E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39E976E-B957-45CD-A0EC-E30F34793D61}" type="sibTrans" cxnId="{155115C4-787A-4379-A007-54FD9BDE52E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2A48FB-ADA3-4184-8C48-FE0D3935FCBE}">
      <dgm:prSet custT="1"/>
      <dgm:spPr/>
      <dgm:t>
        <a:bodyPr/>
        <a:lstStyle/>
        <a:p>
          <a:pPr rtl="0"/>
          <a:r>
            <a:rPr lang="ru-RU" sz="2300" dirty="0" err="1" smtClean="0">
              <a:latin typeface="Arial" pitchFamily="34" charset="0"/>
              <a:cs typeface="Arial" pitchFamily="34" charset="0"/>
            </a:rPr>
            <a:t>Спор-тивный</a:t>
          </a:r>
          <a:endParaRPr lang="ru-RU" sz="2300" dirty="0">
            <a:latin typeface="Arial" pitchFamily="34" charset="0"/>
            <a:cs typeface="Arial" pitchFamily="34" charset="0"/>
          </a:endParaRPr>
        </a:p>
      </dgm:t>
    </dgm:pt>
    <dgm:pt modelId="{036D4874-1E4B-4A4B-A4BF-63C06505580E}" type="parTrans" cxnId="{DC79D476-ACD8-4850-99EC-A4A79FBD0E2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805112-27AF-49C6-9D40-EDF55F32BF35}" type="sibTrans" cxnId="{DC79D476-ACD8-4850-99EC-A4A79FBD0E2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0906229-EF02-4D8C-934E-5EFE3DDC0652}">
      <dgm:prSet custT="1"/>
      <dgm:spPr/>
      <dgm:t>
        <a:bodyPr/>
        <a:lstStyle/>
        <a:p>
          <a:pPr rtl="0"/>
          <a:r>
            <a:rPr lang="ru-RU" sz="2400" dirty="0" err="1" smtClean="0">
              <a:latin typeface="Arial" pitchFamily="34" charset="0"/>
              <a:cs typeface="Arial" pitchFamily="34" charset="0"/>
            </a:rPr>
            <a:t>Оздо-рови-тель-ный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FAEC5C0-4C23-4FC3-8619-4EE1DF549D5E}" type="parTrans" cxnId="{4C65B5E5-6AFB-4E76-86AF-B8BDAA6B6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BEB31A-B173-4A06-ADE1-4791C36595A0}" type="sibTrans" cxnId="{4C65B5E5-6AFB-4E76-86AF-B8BDAA6B6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6E46EB3-0DAC-4C02-B39F-2273118A1AB3}" type="pres">
      <dgm:prSet presAssocID="{9675A339-9D0F-4DB8-A73C-D8FF3731FB9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A82494A-5DA4-43E4-BD69-8E3CF84EDAE2}" type="pres">
      <dgm:prSet presAssocID="{AC9D12BF-FE40-4651-B0DA-C100F3F137F3}" presName="vertOne" presStyleCnt="0"/>
      <dgm:spPr/>
    </dgm:pt>
    <dgm:pt modelId="{6FF0FCA1-A87D-46BF-82AB-FD6A72710297}" type="pres">
      <dgm:prSet presAssocID="{AC9D12BF-FE40-4651-B0DA-C100F3F137F3}" presName="txOne" presStyleLbl="node0" presStyleIdx="0" presStyleCnt="2" custScaleY="3349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5B11BE-4AE9-4114-86CE-2F8DAEFC0922}" type="pres">
      <dgm:prSet presAssocID="{AC9D12BF-FE40-4651-B0DA-C100F3F137F3}" presName="horzOne" presStyleCnt="0"/>
      <dgm:spPr/>
    </dgm:pt>
    <dgm:pt modelId="{A4346140-8590-4719-990A-8281829975D8}" type="pres">
      <dgm:prSet presAssocID="{F23CB54E-E5A3-4758-B256-2276FE11C5E4}" presName="sibSpaceOne" presStyleCnt="0"/>
      <dgm:spPr/>
    </dgm:pt>
    <dgm:pt modelId="{C61D3D98-A59A-4F5F-8473-5C3A5E097030}" type="pres">
      <dgm:prSet presAssocID="{CCE49A0E-33D5-4DE0-8575-373D7A9B63F5}" presName="vertOne" presStyleCnt="0"/>
      <dgm:spPr/>
    </dgm:pt>
    <dgm:pt modelId="{5242372A-208D-4A92-8EAB-209D747FE488}" type="pres">
      <dgm:prSet presAssocID="{CCE49A0E-33D5-4DE0-8575-373D7A9B63F5}" presName="txOne" presStyleLbl="node0" presStyleIdx="1" presStyleCnt="2" custScaleY="72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F87EE5-6B27-4535-86D9-FE119952EAB4}" type="pres">
      <dgm:prSet presAssocID="{CCE49A0E-33D5-4DE0-8575-373D7A9B63F5}" presName="parTransOne" presStyleCnt="0"/>
      <dgm:spPr/>
    </dgm:pt>
    <dgm:pt modelId="{00901EEE-007A-470F-AD29-8BA7E7688227}" type="pres">
      <dgm:prSet presAssocID="{CCE49A0E-33D5-4DE0-8575-373D7A9B63F5}" presName="horzOne" presStyleCnt="0"/>
      <dgm:spPr/>
    </dgm:pt>
    <dgm:pt modelId="{38948E47-EBB2-469B-96F8-1329156BF918}" type="pres">
      <dgm:prSet presAssocID="{124C5923-37F1-4718-BAB7-6B853CB2BE50}" presName="vertTwo" presStyleCnt="0"/>
      <dgm:spPr/>
    </dgm:pt>
    <dgm:pt modelId="{CCC103D9-3DDC-4991-85A2-6B9FFDC718AC}" type="pres">
      <dgm:prSet presAssocID="{124C5923-37F1-4718-BAB7-6B853CB2BE50}" presName="txTwo" presStyleLbl="node2" presStyleIdx="0" presStyleCnt="3" custScaleY="259572" custLinFactNeighborY="-2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423626-36B4-4A78-BD04-F033EA891672}" type="pres">
      <dgm:prSet presAssocID="{124C5923-37F1-4718-BAB7-6B853CB2BE50}" presName="horzTwo" presStyleCnt="0"/>
      <dgm:spPr/>
    </dgm:pt>
    <dgm:pt modelId="{DC9262B8-02EF-46B6-93BC-FD7BC74D3249}" type="pres">
      <dgm:prSet presAssocID="{742BDEA8-2DC0-40F9-815E-5E525F0D71C5}" presName="sibSpaceTwo" presStyleCnt="0"/>
      <dgm:spPr/>
    </dgm:pt>
    <dgm:pt modelId="{D6EBB774-0447-45F1-9B6A-2865EE1B2E7F}" type="pres">
      <dgm:prSet presAssocID="{25DCAAD0-ED6B-45D6-B2E8-B93E9ED1F658}" presName="vertTwo" presStyleCnt="0"/>
      <dgm:spPr/>
    </dgm:pt>
    <dgm:pt modelId="{CBF3B9EC-0AD7-478A-88CC-FD63CA4BF84E}" type="pres">
      <dgm:prSet presAssocID="{25DCAAD0-ED6B-45D6-B2E8-B93E9ED1F658}" presName="txTwo" presStyleLbl="node2" presStyleIdx="1" presStyleCnt="3" custScaleY="259572" custLinFactNeighborY="-2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12F362-FAB7-4EFE-94CD-CB312C5F6B4F}" type="pres">
      <dgm:prSet presAssocID="{25DCAAD0-ED6B-45D6-B2E8-B93E9ED1F658}" presName="horzTwo" presStyleCnt="0"/>
      <dgm:spPr/>
    </dgm:pt>
    <dgm:pt modelId="{15178899-83EE-483F-A1B5-887FA794765D}" type="pres">
      <dgm:prSet presAssocID="{A7BF34BE-1019-4AB7-8352-11ABAC7D2E5D}" presName="sibSpaceTwo" presStyleCnt="0"/>
      <dgm:spPr/>
    </dgm:pt>
    <dgm:pt modelId="{F4F61E9D-112C-416F-9E3B-7EB574A9F410}" type="pres">
      <dgm:prSet presAssocID="{21863093-C70A-4097-93E6-3B1AE5191E1C}" presName="vertTwo" presStyleCnt="0"/>
      <dgm:spPr/>
    </dgm:pt>
    <dgm:pt modelId="{BC7487A7-BD79-4C55-9762-B45C5C0AB8FB}" type="pres">
      <dgm:prSet presAssocID="{21863093-C70A-4097-93E6-3B1AE5191E1C}" presName="txTwo" presStyleLbl="node2" presStyleIdx="2" presStyleCnt="3" custLinFactNeighborY="-76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F27AC-52D1-4404-A336-2DF73E676C4B}" type="pres">
      <dgm:prSet presAssocID="{21863093-C70A-4097-93E6-3B1AE5191E1C}" presName="parTransTwo" presStyleCnt="0"/>
      <dgm:spPr/>
    </dgm:pt>
    <dgm:pt modelId="{F599D5DE-B305-4B48-A5D1-E77489936B41}" type="pres">
      <dgm:prSet presAssocID="{21863093-C70A-4097-93E6-3B1AE5191E1C}" presName="horzTwo" presStyleCnt="0"/>
      <dgm:spPr/>
    </dgm:pt>
    <dgm:pt modelId="{DC961DE3-08D7-4A39-B339-0811FE4FC630}" type="pres">
      <dgm:prSet presAssocID="{EFF1DC75-75B5-4E5C-9981-C0E3E11365E4}" presName="vertThree" presStyleCnt="0"/>
      <dgm:spPr/>
    </dgm:pt>
    <dgm:pt modelId="{811F8FF6-3A56-422E-B817-EA419C275B2E}" type="pres">
      <dgm:prSet presAssocID="{EFF1DC75-75B5-4E5C-9981-C0E3E11365E4}" presName="txThree" presStyleLbl="node3" presStyleIdx="0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362DD6-FA04-4F04-930E-9DFCB4BBD4D6}" type="pres">
      <dgm:prSet presAssocID="{EFF1DC75-75B5-4E5C-9981-C0E3E11365E4}" presName="horzThree" presStyleCnt="0"/>
      <dgm:spPr/>
    </dgm:pt>
    <dgm:pt modelId="{132149D2-56C1-4A7B-8522-655144C05D34}" type="pres">
      <dgm:prSet presAssocID="{E39E976E-B957-45CD-A0EC-E30F34793D61}" presName="sibSpaceThree" presStyleCnt="0"/>
      <dgm:spPr/>
    </dgm:pt>
    <dgm:pt modelId="{8B2632D2-21C0-4C30-9D87-59AD199BFB4E}" type="pres">
      <dgm:prSet presAssocID="{4A2A48FB-ADA3-4184-8C48-FE0D3935FCBE}" presName="vertThree" presStyleCnt="0"/>
      <dgm:spPr/>
    </dgm:pt>
    <dgm:pt modelId="{E2F028F9-8AAB-43CA-B0B6-67526DB0D718}" type="pres">
      <dgm:prSet presAssocID="{4A2A48FB-ADA3-4184-8C48-FE0D3935FCBE}" presName="txThree" presStyleLbl="node3" presStyleIdx="1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E5CCFC-D225-43DE-B0DA-178936B7CE11}" type="pres">
      <dgm:prSet presAssocID="{4A2A48FB-ADA3-4184-8C48-FE0D3935FCBE}" presName="horzThree" presStyleCnt="0"/>
      <dgm:spPr/>
    </dgm:pt>
    <dgm:pt modelId="{98090D7E-3CE0-4889-B0EC-E40C662C142B}" type="pres">
      <dgm:prSet presAssocID="{FC805112-27AF-49C6-9D40-EDF55F32BF35}" presName="sibSpaceThree" presStyleCnt="0"/>
      <dgm:spPr/>
    </dgm:pt>
    <dgm:pt modelId="{C6037D73-7216-42A5-93C2-3649B3367B28}" type="pres">
      <dgm:prSet presAssocID="{30906229-EF02-4D8C-934E-5EFE3DDC0652}" presName="vertThree" presStyleCnt="0"/>
      <dgm:spPr/>
    </dgm:pt>
    <dgm:pt modelId="{9DAD3E19-4B87-4A27-8836-17218EBDB944}" type="pres">
      <dgm:prSet presAssocID="{30906229-EF02-4D8C-934E-5EFE3DDC0652}" presName="txThree" presStyleLbl="node3" presStyleIdx="2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3219A1-C7FF-4331-B70A-8B217A402274}" type="pres">
      <dgm:prSet presAssocID="{30906229-EF02-4D8C-934E-5EFE3DDC0652}" presName="horzThree" presStyleCnt="0"/>
      <dgm:spPr/>
    </dgm:pt>
  </dgm:ptLst>
  <dgm:cxnLst>
    <dgm:cxn modelId="{53515D06-2F26-4462-964F-94CDB7C7688A}" srcId="{CCE49A0E-33D5-4DE0-8575-373D7A9B63F5}" destId="{124C5923-37F1-4718-BAB7-6B853CB2BE50}" srcOrd="0" destOrd="0" parTransId="{946BD6ED-AB02-4C53-B5E9-CD5BD105B32C}" sibTransId="{742BDEA8-2DC0-40F9-815E-5E525F0D71C5}"/>
    <dgm:cxn modelId="{155115C4-787A-4379-A007-54FD9BDE52ED}" srcId="{21863093-C70A-4097-93E6-3B1AE5191E1C}" destId="{EFF1DC75-75B5-4E5C-9981-C0E3E11365E4}" srcOrd="0" destOrd="0" parTransId="{5B567AF6-9FBB-4CF8-973E-92F8FB12538D}" sibTransId="{E39E976E-B957-45CD-A0EC-E30F34793D61}"/>
    <dgm:cxn modelId="{4C65B5E5-6AFB-4E76-86AF-B8BDAA6B671C}" srcId="{21863093-C70A-4097-93E6-3B1AE5191E1C}" destId="{30906229-EF02-4D8C-934E-5EFE3DDC0652}" srcOrd="2" destOrd="0" parTransId="{3FAEC5C0-4C23-4FC3-8619-4EE1DF549D5E}" sibTransId="{74BEB31A-B173-4A06-ADE1-4791C36595A0}"/>
    <dgm:cxn modelId="{34908E6F-9124-4409-AC89-D3AFAD270101}" type="presOf" srcId="{CCE49A0E-33D5-4DE0-8575-373D7A9B63F5}" destId="{5242372A-208D-4A92-8EAB-209D747FE488}" srcOrd="0" destOrd="0" presId="urn:microsoft.com/office/officeart/2005/8/layout/hierarchy4"/>
    <dgm:cxn modelId="{5D5013C0-755F-47DA-9992-03FA79A55678}" type="presOf" srcId="{124C5923-37F1-4718-BAB7-6B853CB2BE50}" destId="{CCC103D9-3DDC-4991-85A2-6B9FFDC718AC}" srcOrd="0" destOrd="0" presId="urn:microsoft.com/office/officeart/2005/8/layout/hierarchy4"/>
    <dgm:cxn modelId="{D4CD484B-EDD9-4296-9D4F-4DAA01429C44}" srcId="{CCE49A0E-33D5-4DE0-8575-373D7A9B63F5}" destId="{21863093-C70A-4097-93E6-3B1AE5191E1C}" srcOrd="2" destOrd="0" parTransId="{7DBFEA69-DC77-41D8-A7F2-672988DE3034}" sibTransId="{7FB28FFD-F8C5-4281-A7A5-BBEA2A584855}"/>
    <dgm:cxn modelId="{92018A46-30C5-4E26-8306-69C508FA1D7E}" srcId="{9675A339-9D0F-4DB8-A73C-D8FF3731FB94}" destId="{AC9D12BF-FE40-4651-B0DA-C100F3F137F3}" srcOrd="0" destOrd="0" parTransId="{F3733661-DE66-4AAC-8D76-01D2514A8C6F}" sibTransId="{F23CB54E-E5A3-4758-B256-2276FE11C5E4}"/>
    <dgm:cxn modelId="{0CD050AF-C69F-4B74-A7EF-18EFEF2E5F6E}" type="presOf" srcId="{9675A339-9D0F-4DB8-A73C-D8FF3731FB94}" destId="{66E46EB3-0DAC-4C02-B39F-2273118A1AB3}" srcOrd="0" destOrd="0" presId="urn:microsoft.com/office/officeart/2005/8/layout/hierarchy4"/>
    <dgm:cxn modelId="{E25027A6-C8B6-4ABA-8E9C-152654985A9F}" type="presOf" srcId="{EFF1DC75-75B5-4E5C-9981-C0E3E11365E4}" destId="{811F8FF6-3A56-422E-B817-EA419C275B2E}" srcOrd="0" destOrd="0" presId="urn:microsoft.com/office/officeart/2005/8/layout/hierarchy4"/>
    <dgm:cxn modelId="{7293E34D-4EA9-4A80-92DA-ACEA0FAAA518}" type="presOf" srcId="{AC9D12BF-FE40-4651-B0DA-C100F3F137F3}" destId="{6FF0FCA1-A87D-46BF-82AB-FD6A72710297}" srcOrd="0" destOrd="0" presId="urn:microsoft.com/office/officeart/2005/8/layout/hierarchy4"/>
    <dgm:cxn modelId="{0CD73097-7071-4B12-8C42-C39249ED02E6}" type="presOf" srcId="{30906229-EF02-4D8C-934E-5EFE3DDC0652}" destId="{9DAD3E19-4B87-4A27-8836-17218EBDB944}" srcOrd="0" destOrd="0" presId="urn:microsoft.com/office/officeart/2005/8/layout/hierarchy4"/>
    <dgm:cxn modelId="{C2C30C52-1F0C-4A5F-B8F0-1A0301B5F6FA}" type="presOf" srcId="{25DCAAD0-ED6B-45D6-B2E8-B93E9ED1F658}" destId="{CBF3B9EC-0AD7-478A-88CC-FD63CA4BF84E}" srcOrd="0" destOrd="0" presId="urn:microsoft.com/office/officeart/2005/8/layout/hierarchy4"/>
    <dgm:cxn modelId="{00175F93-589E-4ED0-BB09-2D1DDAAD4D1A}" type="presOf" srcId="{4A2A48FB-ADA3-4184-8C48-FE0D3935FCBE}" destId="{E2F028F9-8AAB-43CA-B0B6-67526DB0D718}" srcOrd="0" destOrd="0" presId="urn:microsoft.com/office/officeart/2005/8/layout/hierarchy4"/>
    <dgm:cxn modelId="{5515036B-F45B-4DD8-9375-95C4D3FB36CD}" type="presOf" srcId="{21863093-C70A-4097-93E6-3B1AE5191E1C}" destId="{BC7487A7-BD79-4C55-9762-B45C5C0AB8FB}" srcOrd="0" destOrd="0" presId="urn:microsoft.com/office/officeart/2005/8/layout/hierarchy4"/>
    <dgm:cxn modelId="{99440AD0-D8BD-451A-89F4-DF93CAD6C4A5}" srcId="{9675A339-9D0F-4DB8-A73C-D8FF3731FB94}" destId="{CCE49A0E-33D5-4DE0-8575-373D7A9B63F5}" srcOrd="1" destOrd="0" parTransId="{04C1B21A-BA0B-4E10-9AFB-D43B67CDF734}" sibTransId="{A7D8DD46-579E-458E-A50B-C1EB4C6E9A5E}"/>
    <dgm:cxn modelId="{DC79D476-ACD8-4850-99EC-A4A79FBD0E25}" srcId="{21863093-C70A-4097-93E6-3B1AE5191E1C}" destId="{4A2A48FB-ADA3-4184-8C48-FE0D3935FCBE}" srcOrd="1" destOrd="0" parTransId="{036D4874-1E4B-4A4B-A4BF-63C06505580E}" sibTransId="{FC805112-27AF-49C6-9D40-EDF55F32BF35}"/>
    <dgm:cxn modelId="{BD5A2205-6A8E-4B65-8B7A-E10F989A7438}" srcId="{CCE49A0E-33D5-4DE0-8575-373D7A9B63F5}" destId="{25DCAAD0-ED6B-45D6-B2E8-B93E9ED1F658}" srcOrd="1" destOrd="0" parTransId="{B5FD4274-2FC1-48D3-BC88-F80045AF0F97}" sibTransId="{A7BF34BE-1019-4AB7-8352-11ABAC7D2E5D}"/>
    <dgm:cxn modelId="{CFE747CC-5AC9-49DF-A470-85315D079FF6}" type="presParOf" srcId="{66E46EB3-0DAC-4C02-B39F-2273118A1AB3}" destId="{3A82494A-5DA4-43E4-BD69-8E3CF84EDAE2}" srcOrd="0" destOrd="0" presId="urn:microsoft.com/office/officeart/2005/8/layout/hierarchy4"/>
    <dgm:cxn modelId="{75460803-DDA7-4105-9901-A018D13FA8B5}" type="presParOf" srcId="{3A82494A-5DA4-43E4-BD69-8E3CF84EDAE2}" destId="{6FF0FCA1-A87D-46BF-82AB-FD6A72710297}" srcOrd="0" destOrd="0" presId="urn:microsoft.com/office/officeart/2005/8/layout/hierarchy4"/>
    <dgm:cxn modelId="{3D2151A8-0613-4C4B-927D-3A2FCC089A4E}" type="presParOf" srcId="{3A82494A-5DA4-43E4-BD69-8E3CF84EDAE2}" destId="{165B11BE-4AE9-4114-86CE-2F8DAEFC0922}" srcOrd="1" destOrd="0" presId="urn:microsoft.com/office/officeart/2005/8/layout/hierarchy4"/>
    <dgm:cxn modelId="{86A5D85A-65F4-4D70-A1F0-2C9E1D0661DA}" type="presParOf" srcId="{66E46EB3-0DAC-4C02-B39F-2273118A1AB3}" destId="{A4346140-8590-4719-990A-8281829975D8}" srcOrd="1" destOrd="0" presId="urn:microsoft.com/office/officeart/2005/8/layout/hierarchy4"/>
    <dgm:cxn modelId="{2EF436B3-B2FF-48FE-9159-55449D99CD7E}" type="presParOf" srcId="{66E46EB3-0DAC-4C02-B39F-2273118A1AB3}" destId="{C61D3D98-A59A-4F5F-8473-5C3A5E097030}" srcOrd="2" destOrd="0" presId="urn:microsoft.com/office/officeart/2005/8/layout/hierarchy4"/>
    <dgm:cxn modelId="{83D0BED0-CBB7-4685-98F6-1CC14DBDA3CC}" type="presParOf" srcId="{C61D3D98-A59A-4F5F-8473-5C3A5E097030}" destId="{5242372A-208D-4A92-8EAB-209D747FE488}" srcOrd="0" destOrd="0" presId="urn:microsoft.com/office/officeart/2005/8/layout/hierarchy4"/>
    <dgm:cxn modelId="{583909FE-F5F7-4621-8831-6D938EB68028}" type="presParOf" srcId="{C61D3D98-A59A-4F5F-8473-5C3A5E097030}" destId="{7EF87EE5-6B27-4535-86D9-FE119952EAB4}" srcOrd="1" destOrd="0" presId="urn:microsoft.com/office/officeart/2005/8/layout/hierarchy4"/>
    <dgm:cxn modelId="{2E4A1DF3-40EB-4A7F-B5D7-FDCB12BFCBC2}" type="presParOf" srcId="{C61D3D98-A59A-4F5F-8473-5C3A5E097030}" destId="{00901EEE-007A-470F-AD29-8BA7E7688227}" srcOrd="2" destOrd="0" presId="urn:microsoft.com/office/officeart/2005/8/layout/hierarchy4"/>
    <dgm:cxn modelId="{645584A1-0B82-43C8-8FBB-C2D127CCE007}" type="presParOf" srcId="{00901EEE-007A-470F-AD29-8BA7E7688227}" destId="{38948E47-EBB2-469B-96F8-1329156BF918}" srcOrd="0" destOrd="0" presId="urn:microsoft.com/office/officeart/2005/8/layout/hierarchy4"/>
    <dgm:cxn modelId="{0327FAA8-CD22-4003-87FE-4196A38CBBA0}" type="presParOf" srcId="{38948E47-EBB2-469B-96F8-1329156BF918}" destId="{CCC103D9-3DDC-4991-85A2-6B9FFDC718AC}" srcOrd="0" destOrd="0" presId="urn:microsoft.com/office/officeart/2005/8/layout/hierarchy4"/>
    <dgm:cxn modelId="{D1A55297-DAE8-49E1-BABC-69D7A3BCDE16}" type="presParOf" srcId="{38948E47-EBB2-469B-96F8-1329156BF918}" destId="{86423626-36B4-4A78-BD04-F033EA891672}" srcOrd="1" destOrd="0" presId="urn:microsoft.com/office/officeart/2005/8/layout/hierarchy4"/>
    <dgm:cxn modelId="{B4746ACA-4FAF-46AA-9C4A-67223D9B0092}" type="presParOf" srcId="{00901EEE-007A-470F-AD29-8BA7E7688227}" destId="{DC9262B8-02EF-46B6-93BC-FD7BC74D3249}" srcOrd="1" destOrd="0" presId="urn:microsoft.com/office/officeart/2005/8/layout/hierarchy4"/>
    <dgm:cxn modelId="{3022FF75-0821-42B2-B3CD-F8F1EF3969B3}" type="presParOf" srcId="{00901EEE-007A-470F-AD29-8BA7E7688227}" destId="{D6EBB774-0447-45F1-9B6A-2865EE1B2E7F}" srcOrd="2" destOrd="0" presId="urn:microsoft.com/office/officeart/2005/8/layout/hierarchy4"/>
    <dgm:cxn modelId="{FF0965DE-50C1-4B87-97A0-39035BD69C6F}" type="presParOf" srcId="{D6EBB774-0447-45F1-9B6A-2865EE1B2E7F}" destId="{CBF3B9EC-0AD7-478A-88CC-FD63CA4BF84E}" srcOrd="0" destOrd="0" presId="urn:microsoft.com/office/officeart/2005/8/layout/hierarchy4"/>
    <dgm:cxn modelId="{D64F27DB-89A2-4717-B7F5-CB395C7B53BF}" type="presParOf" srcId="{D6EBB774-0447-45F1-9B6A-2865EE1B2E7F}" destId="{6212F362-FAB7-4EFE-94CD-CB312C5F6B4F}" srcOrd="1" destOrd="0" presId="urn:microsoft.com/office/officeart/2005/8/layout/hierarchy4"/>
    <dgm:cxn modelId="{4381A595-ED45-4E35-ADE3-5B5022BF9F4E}" type="presParOf" srcId="{00901EEE-007A-470F-AD29-8BA7E7688227}" destId="{15178899-83EE-483F-A1B5-887FA794765D}" srcOrd="3" destOrd="0" presId="urn:microsoft.com/office/officeart/2005/8/layout/hierarchy4"/>
    <dgm:cxn modelId="{B4AD5B57-165E-40AA-8F4F-598FE18379FA}" type="presParOf" srcId="{00901EEE-007A-470F-AD29-8BA7E7688227}" destId="{F4F61E9D-112C-416F-9E3B-7EB574A9F410}" srcOrd="4" destOrd="0" presId="urn:microsoft.com/office/officeart/2005/8/layout/hierarchy4"/>
    <dgm:cxn modelId="{7C9056FF-B40C-42CF-BEFD-92D46A9CA5FC}" type="presParOf" srcId="{F4F61E9D-112C-416F-9E3B-7EB574A9F410}" destId="{BC7487A7-BD79-4C55-9762-B45C5C0AB8FB}" srcOrd="0" destOrd="0" presId="urn:microsoft.com/office/officeart/2005/8/layout/hierarchy4"/>
    <dgm:cxn modelId="{5E79DEC8-CF22-4694-9F40-DAF5AC11E80F}" type="presParOf" srcId="{F4F61E9D-112C-416F-9E3B-7EB574A9F410}" destId="{1EBF27AC-52D1-4404-A336-2DF73E676C4B}" srcOrd="1" destOrd="0" presId="urn:microsoft.com/office/officeart/2005/8/layout/hierarchy4"/>
    <dgm:cxn modelId="{09F278B7-3C3A-4F88-A734-2EF9A5DC1997}" type="presParOf" srcId="{F4F61E9D-112C-416F-9E3B-7EB574A9F410}" destId="{F599D5DE-B305-4B48-A5D1-E77489936B41}" srcOrd="2" destOrd="0" presId="urn:microsoft.com/office/officeart/2005/8/layout/hierarchy4"/>
    <dgm:cxn modelId="{FB8D7B8D-B3BD-4CBD-B084-5C460AF5005D}" type="presParOf" srcId="{F599D5DE-B305-4B48-A5D1-E77489936B41}" destId="{DC961DE3-08D7-4A39-B339-0811FE4FC630}" srcOrd="0" destOrd="0" presId="urn:microsoft.com/office/officeart/2005/8/layout/hierarchy4"/>
    <dgm:cxn modelId="{1371B943-9225-4AE2-8A79-162FFC736728}" type="presParOf" srcId="{DC961DE3-08D7-4A39-B339-0811FE4FC630}" destId="{811F8FF6-3A56-422E-B817-EA419C275B2E}" srcOrd="0" destOrd="0" presId="urn:microsoft.com/office/officeart/2005/8/layout/hierarchy4"/>
    <dgm:cxn modelId="{7547E946-E3BF-4137-B925-6A10EF6140F8}" type="presParOf" srcId="{DC961DE3-08D7-4A39-B339-0811FE4FC630}" destId="{54362DD6-FA04-4F04-930E-9DFCB4BBD4D6}" srcOrd="1" destOrd="0" presId="urn:microsoft.com/office/officeart/2005/8/layout/hierarchy4"/>
    <dgm:cxn modelId="{26FFC316-CA4E-4DA1-81F5-26FA4275EB19}" type="presParOf" srcId="{F599D5DE-B305-4B48-A5D1-E77489936B41}" destId="{132149D2-56C1-4A7B-8522-655144C05D34}" srcOrd="1" destOrd="0" presId="urn:microsoft.com/office/officeart/2005/8/layout/hierarchy4"/>
    <dgm:cxn modelId="{CB39650C-3A29-413D-A039-B13F18B5E765}" type="presParOf" srcId="{F599D5DE-B305-4B48-A5D1-E77489936B41}" destId="{8B2632D2-21C0-4C30-9D87-59AD199BFB4E}" srcOrd="2" destOrd="0" presId="urn:microsoft.com/office/officeart/2005/8/layout/hierarchy4"/>
    <dgm:cxn modelId="{7E0BCBB4-9FA7-4F0B-8788-46CB49CA01DE}" type="presParOf" srcId="{8B2632D2-21C0-4C30-9D87-59AD199BFB4E}" destId="{E2F028F9-8AAB-43CA-B0B6-67526DB0D718}" srcOrd="0" destOrd="0" presId="urn:microsoft.com/office/officeart/2005/8/layout/hierarchy4"/>
    <dgm:cxn modelId="{EF96F656-45CD-4531-AA73-52CF86D1FE0F}" type="presParOf" srcId="{8B2632D2-21C0-4C30-9D87-59AD199BFB4E}" destId="{D8E5CCFC-D225-43DE-B0DA-178936B7CE11}" srcOrd="1" destOrd="0" presId="urn:microsoft.com/office/officeart/2005/8/layout/hierarchy4"/>
    <dgm:cxn modelId="{B4080870-4FF6-4BC2-92E8-04F108FE160B}" type="presParOf" srcId="{F599D5DE-B305-4B48-A5D1-E77489936B41}" destId="{98090D7E-3CE0-4889-B0EC-E40C662C142B}" srcOrd="3" destOrd="0" presId="urn:microsoft.com/office/officeart/2005/8/layout/hierarchy4"/>
    <dgm:cxn modelId="{E231A5A2-5A57-4200-BDA3-0B45C0384253}" type="presParOf" srcId="{F599D5DE-B305-4B48-A5D1-E77489936B41}" destId="{C6037D73-7216-42A5-93C2-3649B3367B28}" srcOrd="4" destOrd="0" presId="urn:microsoft.com/office/officeart/2005/8/layout/hierarchy4"/>
    <dgm:cxn modelId="{30ED1BDC-9B08-41F9-B771-E23787E760E4}" type="presParOf" srcId="{C6037D73-7216-42A5-93C2-3649B3367B28}" destId="{9DAD3E19-4B87-4A27-8836-17218EBDB944}" srcOrd="0" destOrd="0" presId="urn:microsoft.com/office/officeart/2005/8/layout/hierarchy4"/>
    <dgm:cxn modelId="{C8A99433-82FE-4710-BA62-3F8B27501018}" type="presParOf" srcId="{C6037D73-7216-42A5-93C2-3649B3367B28}" destId="{7D3219A1-C7FF-4331-B70A-8B217A40227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AA11F0-A1EF-4983-B255-923352748DE8}" type="doc">
      <dgm:prSet loTypeId="urn:microsoft.com/office/officeart/2005/8/layout/hierarchy4" loCatId="list" qsTypeId="urn:microsoft.com/office/officeart/2005/8/quickstyle/3d3" qsCatId="3D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D9AABCDA-4842-48CA-8925-12D4943EA3E8}">
      <dgm:prSet custT="1"/>
      <dgm:spPr/>
      <dgm:t>
        <a:bodyPr/>
        <a:lstStyle/>
        <a:p>
          <a:pPr rtl="0"/>
          <a:r>
            <a:rPr lang="ru-RU" sz="3200" dirty="0" smtClean="0">
              <a:latin typeface="Arial" pitchFamily="34" charset="0"/>
              <a:cs typeface="Arial" pitchFamily="34" charset="0"/>
            </a:rPr>
            <a:t>Образовательное пространство обеспечивает: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A914716-7149-4022-AD31-1AF39D142151}" type="parTrans" cxnId="{038D3698-220E-48BD-B9F4-B7D1455680B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9A4F129-DF63-4C1E-9A9D-9936FD4FE711}" type="sibTrans" cxnId="{038D3698-220E-48BD-B9F4-B7D1455680B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F57A7F-40D6-4C2B-83C5-FCC706206354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Активность</a:t>
          </a:r>
          <a:br>
            <a:rPr lang="ru-RU" sz="2400" b="1" dirty="0" smtClean="0">
              <a:latin typeface="Arial" pitchFamily="34" charset="0"/>
              <a:cs typeface="Arial" pitchFamily="34" charset="0"/>
            </a:rPr>
          </a:br>
          <a:r>
            <a:rPr lang="ru-RU" sz="2000" b="1" dirty="0" smtClean="0">
              <a:latin typeface="Arial" pitchFamily="34" charset="0"/>
              <a:cs typeface="Arial" pitchFamily="34" charset="0"/>
            </a:rPr>
            <a:t>(для всех категорий воспитанников)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: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4F168747-DAB6-47DC-8206-C357DF15C563}" type="parTrans" cxnId="{0FA40CCE-8FAC-413D-87A5-848EFF95AE7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F4A5D50-F926-48F6-8B41-3A84CEBA058B}" type="sibTrans" cxnId="{0FA40CCE-8FAC-413D-87A5-848EFF95AE7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998CA7F-43CE-41BC-9C6A-55882D09CB24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игро-вую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D388E7B-34A4-43FE-9E73-DCEB53F00DFB}" type="parTrans" cxnId="{117985A0-3098-4BAE-9614-849DF576E0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58B0C71-0B03-425D-911C-17994D28646B}" type="sibTrans" cxnId="{117985A0-3098-4BAE-9614-849DF576E0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3FE859-5F9D-46CE-8691-DFC9E38DDB83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позна-ватель-ную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E4B2B01A-E4D9-45C1-A99D-A7067534D477}" type="parTrans" cxnId="{40813BAA-75F8-41B6-8959-BD63EF2F90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4225E57-E947-4B08-A2F1-D3F7A5DCEB2A}" type="sibTrans" cxnId="{40813BAA-75F8-41B6-8959-BD63EF2F90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548A0BB-5030-49DE-A83B-4358A0A2EA7C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твор-ческую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6C54C4E1-517A-4692-AE45-1FCF6A0F931D}" type="parTrans" cxnId="{AEA323DF-D7C9-4B58-AB00-C16D947FCCD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1BEFAF6-ED47-4201-827A-0669459A6A8D}" type="sibTrans" cxnId="{AEA323DF-D7C9-4B58-AB00-C16D947FCCD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A9FBD6B-0926-499B-98B5-2A01BB0161B0}">
      <dgm:prSet custT="1"/>
      <dgm:spPr/>
      <dgm:t>
        <a:bodyPr/>
        <a:lstStyle/>
        <a:p>
          <a:pPr rtl="0">
            <a:lnSpc>
              <a:spcPct val="80000"/>
            </a:lnSpc>
            <a:spcAft>
              <a:spcPts val="0"/>
            </a:spcAft>
          </a:pPr>
          <a:r>
            <a:rPr lang="ru-RU" sz="2000" dirty="0" err="1" smtClean="0">
              <a:latin typeface="Arial" pitchFamily="34" charset="0"/>
              <a:cs typeface="Arial" pitchFamily="34" charset="0"/>
            </a:rPr>
            <a:t>иссле-дова-тель-скую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( +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экспери-ментирование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дос-тупными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материа-лами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, в т.ч. с песком и водой)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D564C0DF-6280-427E-B4A5-52A446712336}" type="parTrans" cxnId="{AA405F70-1BDE-4863-85B0-DDAF21986AA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3073084-26A8-4884-9A9E-FB0BCC346745}" type="sibTrans" cxnId="{AA405F70-1BDE-4863-85B0-DDAF21986AA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D9CF88F-8BD2-4EC0-B0A6-BA3B9CBE304E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двига-тель-ную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разви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-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тие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круп- ной и мелкой моторики, участие в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подвиж-ных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играх и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соревно-ваниях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C4DA89B-E6F8-470D-B18E-F5B4F51EE186}" type="parTrans" cxnId="{3F99389E-F3F3-47B3-B57D-BBB47834736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EB5D63-B1F9-4727-A81E-DE8B3B25B734}" type="sibTrans" cxnId="{3F99389E-F3F3-47B3-B57D-BBB47834736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C8BEC50-1CBC-4F72-BB6D-8367F1E9DEDC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Эмо-цио-наль-ное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благо-полу-чие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br>
            <a:rPr lang="ru-RU" sz="2000" b="1" dirty="0" smtClean="0">
              <a:latin typeface="Arial" pitchFamily="34" charset="0"/>
              <a:cs typeface="Arial" pitchFamily="34" charset="0"/>
            </a:rPr>
          </a:br>
          <a:r>
            <a:rPr lang="ru-RU" sz="1600" b="0" dirty="0" smtClean="0">
              <a:latin typeface="Arial" pitchFamily="34" charset="0"/>
              <a:cs typeface="Arial" pitchFamily="34" charset="0"/>
            </a:rPr>
            <a:t>во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взаи-модейст-вии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предметно-прос-транст-венным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окружением</a:t>
          </a:r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3853B3CB-A6A2-4164-8214-BC793DA20E2B}" type="parTrans" cxnId="{71F4798C-F6E9-4FDE-8252-24ED22FBA38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E7AF7A-E336-4EC3-BBD8-495B45C0F0C8}" type="sibTrans" cxnId="{71F4798C-F6E9-4FDE-8252-24ED22FBA38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36CBA1D-2B15-4C7E-A0EC-93527AF7E175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Воз-мож-ность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само-выра-жения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BE9F2085-8103-40C6-8A97-B35209C05DC0}" type="parTrans" cxnId="{D60CB2E6-4201-4D64-825F-D4CE3CAADB3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E6460F-FF1B-48D3-AA7F-A6D3BB7AB4F4}" type="sibTrans" cxnId="{D60CB2E6-4201-4D64-825F-D4CE3CAADB3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E40D80C-53D8-4F5B-AB65-14E55E1AF6F1}" type="pres">
      <dgm:prSet presAssocID="{B4AA11F0-A1EF-4983-B255-923352748DE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0C5705C-C79D-4D82-A1F9-F1BB3E569085}" type="pres">
      <dgm:prSet presAssocID="{D9AABCDA-4842-48CA-8925-12D4943EA3E8}" presName="vertOne" presStyleCnt="0"/>
      <dgm:spPr/>
    </dgm:pt>
    <dgm:pt modelId="{D1318776-8AC0-4698-9035-B993EFD38300}" type="pres">
      <dgm:prSet presAssocID="{D9AABCDA-4842-48CA-8925-12D4943EA3E8}" presName="txOne" presStyleLbl="node0" presStyleIdx="0" presStyleCnt="1" custScaleY="55538" custLinFactNeighborX="32" custLinFactNeighborY="-529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E1E7D8-392B-4AD9-92FF-279833F31763}" type="pres">
      <dgm:prSet presAssocID="{D9AABCDA-4842-48CA-8925-12D4943EA3E8}" presName="parTransOne" presStyleCnt="0"/>
      <dgm:spPr/>
    </dgm:pt>
    <dgm:pt modelId="{7169A0C2-E8C5-4CDF-8D1D-DACA648FF160}" type="pres">
      <dgm:prSet presAssocID="{D9AABCDA-4842-48CA-8925-12D4943EA3E8}" presName="horzOne" presStyleCnt="0"/>
      <dgm:spPr/>
    </dgm:pt>
    <dgm:pt modelId="{2E430630-2D3F-4F9F-93B8-1F27610AC6BB}" type="pres">
      <dgm:prSet presAssocID="{36F57A7F-40D6-4C2B-83C5-FCC706206354}" presName="vertTwo" presStyleCnt="0"/>
      <dgm:spPr/>
    </dgm:pt>
    <dgm:pt modelId="{F22E20D9-380B-4542-8F20-5EEF9C7B00AE}" type="pres">
      <dgm:prSet presAssocID="{36F57A7F-40D6-4C2B-83C5-FCC706206354}" presName="txTwo" presStyleLbl="node2" presStyleIdx="0" presStyleCnt="3" custScaleY="52714" custLinFactNeighborY="2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CDCA4D-36B4-43FB-B973-F69A68926D16}" type="pres">
      <dgm:prSet presAssocID="{36F57A7F-40D6-4C2B-83C5-FCC706206354}" presName="parTransTwo" presStyleCnt="0"/>
      <dgm:spPr/>
    </dgm:pt>
    <dgm:pt modelId="{005255C3-DAC7-4D6F-BDD9-5A5865EA4C00}" type="pres">
      <dgm:prSet presAssocID="{36F57A7F-40D6-4C2B-83C5-FCC706206354}" presName="horzTwo" presStyleCnt="0"/>
      <dgm:spPr/>
    </dgm:pt>
    <dgm:pt modelId="{1E37BA56-8E5B-4E34-87DB-3F348CAA59AC}" type="pres">
      <dgm:prSet presAssocID="{8998CA7F-43CE-41BC-9C6A-55882D09CB24}" presName="vertThree" presStyleCnt="0"/>
      <dgm:spPr/>
    </dgm:pt>
    <dgm:pt modelId="{2C193A6E-6BD2-4290-A04D-B73C4E5C36AF}" type="pres">
      <dgm:prSet presAssocID="{8998CA7F-43CE-41BC-9C6A-55882D09CB24}" presName="txThree" presStyleLbl="node3" presStyleIdx="0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F096BE-AC1E-4861-B3E6-BFE5721EE444}" type="pres">
      <dgm:prSet presAssocID="{8998CA7F-43CE-41BC-9C6A-55882D09CB24}" presName="horzThree" presStyleCnt="0"/>
      <dgm:spPr/>
    </dgm:pt>
    <dgm:pt modelId="{9EF6AB03-8586-4503-8687-0BCCBDBAA831}" type="pres">
      <dgm:prSet presAssocID="{A58B0C71-0B03-425D-911C-17994D28646B}" presName="sibSpaceThree" presStyleCnt="0"/>
      <dgm:spPr/>
    </dgm:pt>
    <dgm:pt modelId="{5F5AFC78-2F08-4394-A1A6-7C785401E3EF}" type="pres">
      <dgm:prSet presAssocID="{743FE859-5F9D-46CE-8691-DFC9E38DDB83}" presName="vertThree" presStyleCnt="0"/>
      <dgm:spPr/>
    </dgm:pt>
    <dgm:pt modelId="{5FA8FA50-23EE-4D83-860E-2FD516313B9A}" type="pres">
      <dgm:prSet presAssocID="{743FE859-5F9D-46CE-8691-DFC9E38DDB83}" presName="txThree" presStyleLbl="node3" presStyleIdx="1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223F23-604D-45FF-8FAF-5A19C69653FA}" type="pres">
      <dgm:prSet presAssocID="{743FE859-5F9D-46CE-8691-DFC9E38DDB83}" presName="horzThree" presStyleCnt="0"/>
      <dgm:spPr/>
    </dgm:pt>
    <dgm:pt modelId="{80F3017D-25B2-48F8-9BD5-F2C829E01621}" type="pres">
      <dgm:prSet presAssocID="{14225E57-E947-4B08-A2F1-D3F7A5DCEB2A}" presName="sibSpaceThree" presStyleCnt="0"/>
      <dgm:spPr/>
    </dgm:pt>
    <dgm:pt modelId="{EB934F67-A3A4-45EA-8DBC-54CF39330199}" type="pres">
      <dgm:prSet presAssocID="{5548A0BB-5030-49DE-A83B-4358A0A2EA7C}" presName="vertThree" presStyleCnt="0"/>
      <dgm:spPr/>
    </dgm:pt>
    <dgm:pt modelId="{AEE42240-4B4D-40FE-B142-255499C6EAD0}" type="pres">
      <dgm:prSet presAssocID="{5548A0BB-5030-49DE-A83B-4358A0A2EA7C}" presName="txThree" presStyleLbl="node3" presStyleIdx="2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0376B7-B1A5-4FE9-BA95-A23B8D6B9CD9}" type="pres">
      <dgm:prSet presAssocID="{5548A0BB-5030-49DE-A83B-4358A0A2EA7C}" presName="horzThree" presStyleCnt="0"/>
      <dgm:spPr/>
    </dgm:pt>
    <dgm:pt modelId="{85A0A254-08B9-48CB-9958-30DE74897B6C}" type="pres">
      <dgm:prSet presAssocID="{71BEFAF6-ED47-4201-827A-0669459A6A8D}" presName="sibSpaceThree" presStyleCnt="0"/>
      <dgm:spPr/>
    </dgm:pt>
    <dgm:pt modelId="{1BDCC9FD-AEB3-4687-9373-07544080EB66}" type="pres">
      <dgm:prSet presAssocID="{9A9FBD6B-0926-499B-98B5-2A01BB0161B0}" presName="vertThree" presStyleCnt="0"/>
      <dgm:spPr/>
    </dgm:pt>
    <dgm:pt modelId="{2197B9C5-0892-4005-BF97-D50ECC879E42}" type="pres">
      <dgm:prSet presAssocID="{9A9FBD6B-0926-499B-98B5-2A01BB0161B0}" presName="txThree" presStyleLbl="node3" presStyleIdx="3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A6B2EA-3EFA-412F-8CA5-9EA865B664BC}" type="pres">
      <dgm:prSet presAssocID="{9A9FBD6B-0926-499B-98B5-2A01BB0161B0}" presName="horzThree" presStyleCnt="0"/>
      <dgm:spPr/>
    </dgm:pt>
    <dgm:pt modelId="{E6194AF4-1E6E-4586-B917-99F01456A05C}" type="pres">
      <dgm:prSet presAssocID="{73073084-26A8-4884-9A9E-FB0BCC346745}" presName="sibSpaceThree" presStyleCnt="0"/>
      <dgm:spPr/>
    </dgm:pt>
    <dgm:pt modelId="{2378D216-D845-4F6E-9193-E135C5C5701C}" type="pres">
      <dgm:prSet presAssocID="{5D9CF88F-8BD2-4EC0-B0A6-BA3B9CBE304E}" presName="vertThree" presStyleCnt="0"/>
      <dgm:spPr/>
    </dgm:pt>
    <dgm:pt modelId="{7758B1D5-3691-471C-8726-CD9E415A4BCE}" type="pres">
      <dgm:prSet presAssocID="{5D9CF88F-8BD2-4EC0-B0A6-BA3B9CBE304E}" presName="txThree" presStyleLbl="node3" presStyleIdx="4" presStyleCnt="5" custScaleY="198435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1C406A-A0DB-45DF-AB34-11753EC41331}" type="pres">
      <dgm:prSet presAssocID="{5D9CF88F-8BD2-4EC0-B0A6-BA3B9CBE304E}" presName="horzThree" presStyleCnt="0"/>
      <dgm:spPr/>
    </dgm:pt>
    <dgm:pt modelId="{D9317B21-8EB0-4AEC-AE09-7EDFB58C495A}" type="pres">
      <dgm:prSet presAssocID="{9F4A5D50-F926-48F6-8B41-3A84CEBA058B}" presName="sibSpaceTwo" presStyleCnt="0"/>
      <dgm:spPr/>
    </dgm:pt>
    <dgm:pt modelId="{F84A8CB8-1348-4883-A424-2A932902BF9F}" type="pres">
      <dgm:prSet presAssocID="{2C8BEC50-1CBC-4F72-BB6D-8367F1E9DEDC}" presName="vertTwo" presStyleCnt="0"/>
      <dgm:spPr/>
    </dgm:pt>
    <dgm:pt modelId="{C6184971-2AFD-4876-AC66-47C159AF2D21}" type="pres">
      <dgm:prSet presAssocID="{2C8BEC50-1CBC-4F72-BB6D-8367F1E9DEDC}" presName="txTwo" presStyleLbl="node2" presStyleIdx="1" presStyleCnt="3" custScaleY="273689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2AD0FB-76E5-4F21-9F13-1D9586648909}" type="pres">
      <dgm:prSet presAssocID="{2C8BEC50-1CBC-4F72-BB6D-8367F1E9DEDC}" presName="horzTwo" presStyleCnt="0"/>
      <dgm:spPr/>
    </dgm:pt>
    <dgm:pt modelId="{46FBFED8-DA2C-49D5-A414-E9685C18B841}" type="pres">
      <dgm:prSet presAssocID="{79E7AF7A-E336-4EC3-BBD8-495B45C0F0C8}" presName="sibSpaceTwo" presStyleCnt="0"/>
      <dgm:spPr/>
    </dgm:pt>
    <dgm:pt modelId="{46D3AAD0-0DFD-4C55-A39D-709195409DDB}" type="pres">
      <dgm:prSet presAssocID="{B36CBA1D-2B15-4C7E-A0EC-93527AF7E175}" presName="vertTwo" presStyleCnt="0"/>
      <dgm:spPr/>
    </dgm:pt>
    <dgm:pt modelId="{BD4EBAB8-609C-4A38-ACDF-C4F809AEE2F8}" type="pres">
      <dgm:prSet presAssocID="{B36CBA1D-2B15-4C7E-A0EC-93527AF7E175}" presName="txTwo" presStyleLbl="node2" presStyleIdx="2" presStyleCnt="3" custScaleY="273689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DD3A2E-ECDC-46AA-987A-7DF29D90995A}" type="pres">
      <dgm:prSet presAssocID="{B36CBA1D-2B15-4C7E-A0EC-93527AF7E175}" presName="horzTwo" presStyleCnt="0"/>
      <dgm:spPr/>
    </dgm:pt>
  </dgm:ptLst>
  <dgm:cxnLst>
    <dgm:cxn modelId="{EB6DB12F-9C50-45F0-B063-7F819C4A2D6F}" type="presOf" srcId="{9A9FBD6B-0926-499B-98B5-2A01BB0161B0}" destId="{2197B9C5-0892-4005-BF97-D50ECC879E42}" srcOrd="0" destOrd="0" presId="urn:microsoft.com/office/officeart/2005/8/layout/hierarchy4"/>
    <dgm:cxn modelId="{117985A0-3098-4BAE-9614-849DF576E089}" srcId="{36F57A7F-40D6-4C2B-83C5-FCC706206354}" destId="{8998CA7F-43CE-41BC-9C6A-55882D09CB24}" srcOrd="0" destOrd="0" parTransId="{3D388E7B-34A4-43FE-9E73-DCEB53F00DFB}" sibTransId="{A58B0C71-0B03-425D-911C-17994D28646B}"/>
    <dgm:cxn modelId="{D0AF9574-2E3C-4650-9ED8-366A19F66B41}" type="presOf" srcId="{8998CA7F-43CE-41BC-9C6A-55882D09CB24}" destId="{2C193A6E-6BD2-4290-A04D-B73C4E5C36AF}" srcOrd="0" destOrd="0" presId="urn:microsoft.com/office/officeart/2005/8/layout/hierarchy4"/>
    <dgm:cxn modelId="{3F99389E-F3F3-47B3-B57D-BBB478347360}" srcId="{36F57A7F-40D6-4C2B-83C5-FCC706206354}" destId="{5D9CF88F-8BD2-4EC0-B0A6-BA3B9CBE304E}" srcOrd="4" destOrd="0" parTransId="{4C4DA89B-E6F8-470D-B18E-F5B4F51EE186}" sibTransId="{92EB5D63-B1F9-4727-A81E-DE8B3B25B734}"/>
    <dgm:cxn modelId="{0FA40CCE-8FAC-413D-87A5-848EFF95AE7C}" srcId="{D9AABCDA-4842-48CA-8925-12D4943EA3E8}" destId="{36F57A7F-40D6-4C2B-83C5-FCC706206354}" srcOrd="0" destOrd="0" parTransId="{4F168747-DAB6-47DC-8206-C357DF15C563}" sibTransId="{9F4A5D50-F926-48F6-8B41-3A84CEBA058B}"/>
    <dgm:cxn modelId="{40813BAA-75F8-41B6-8959-BD63EF2F900E}" srcId="{36F57A7F-40D6-4C2B-83C5-FCC706206354}" destId="{743FE859-5F9D-46CE-8691-DFC9E38DDB83}" srcOrd="1" destOrd="0" parTransId="{E4B2B01A-E4D9-45C1-A99D-A7067534D477}" sibTransId="{14225E57-E947-4B08-A2F1-D3F7A5DCEB2A}"/>
    <dgm:cxn modelId="{25D812ED-082B-415C-9C92-E3029A60783D}" type="presOf" srcId="{B36CBA1D-2B15-4C7E-A0EC-93527AF7E175}" destId="{BD4EBAB8-609C-4A38-ACDF-C4F809AEE2F8}" srcOrd="0" destOrd="0" presId="urn:microsoft.com/office/officeart/2005/8/layout/hierarchy4"/>
    <dgm:cxn modelId="{76C64403-9DF8-475F-9B23-38412968E786}" type="presOf" srcId="{36F57A7F-40D6-4C2B-83C5-FCC706206354}" destId="{F22E20D9-380B-4542-8F20-5EEF9C7B00AE}" srcOrd="0" destOrd="0" presId="urn:microsoft.com/office/officeart/2005/8/layout/hierarchy4"/>
    <dgm:cxn modelId="{502B360B-3EB0-4408-9335-6F978FAC593D}" type="presOf" srcId="{5548A0BB-5030-49DE-A83B-4358A0A2EA7C}" destId="{AEE42240-4B4D-40FE-B142-255499C6EAD0}" srcOrd="0" destOrd="0" presId="urn:microsoft.com/office/officeart/2005/8/layout/hierarchy4"/>
    <dgm:cxn modelId="{DAE3760B-8552-42F1-8B87-2DA4D7372172}" type="presOf" srcId="{2C8BEC50-1CBC-4F72-BB6D-8367F1E9DEDC}" destId="{C6184971-2AFD-4876-AC66-47C159AF2D21}" srcOrd="0" destOrd="0" presId="urn:microsoft.com/office/officeart/2005/8/layout/hierarchy4"/>
    <dgm:cxn modelId="{D60CB2E6-4201-4D64-825F-D4CE3CAADB36}" srcId="{D9AABCDA-4842-48CA-8925-12D4943EA3E8}" destId="{B36CBA1D-2B15-4C7E-A0EC-93527AF7E175}" srcOrd="2" destOrd="0" parTransId="{BE9F2085-8103-40C6-8A97-B35209C05DC0}" sibTransId="{FCE6460F-FF1B-48D3-AA7F-A6D3BB7AB4F4}"/>
    <dgm:cxn modelId="{7CAD7642-90ED-4CA5-8A85-63DCC24362E5}" type="presOf" srcId="{743FE859-5F9D-46CE-8691-DFC9E38DDB83}" destId="{5FA8FA50-23EE-4D83-860E-2FD516313B9A}" srcOrd="0" destOrd="0" presId="urn:microsoft.com/office/officeart/2005/8/layout/hierarchy4"/>
    <dgm:cxn modelId="{038D3698-220E-48BD-B9F4-B7D1455680BC}" srcId="{B4AA11F0-A1EF-4983-B255-923352748DE8}" destId="{D9AABCDA-4842-48CA-8925-12D4943EA3E8}" srcOrd="0" destOrd="0" parTransId="{DA914716-7149-4022-AD31-1AF39D142151}" sibTransId="{C9A4F129-DF63-4C1E-9A9D-9936FD4FE711}"/>
    <dgm:cxn modelId="{71F4798C-F6E9-4FDE-8252-24ED22FBA387}" srcId="{D9AABCDA-4842-48CA-8925-12D4943EA3E8}" destId="{2C8BEC50-1CBC-4F72-BB6D-8367F1E9DEDC}" srcOrd="1" destOrd="0" parTransId="{3853B3CB-A6A2-4164-8214-BC793DA20E2B}" sibTransId="{79E7AF7A-E336-4EC3-BBD8-495B45C0F0C8}"/>
    <dgm:cxn modelId="{8BD0F543-D50F-4F83-9768-B7EC8DB8F94B}" type="presOf" srcId="{D9AABCDA-4842-48CA-8925-12D4943EA3E8}" destId="{D1318776-8AC0-4698-9035-B993EFD38300}" srcOrd="0" destOrd="0" presId="urn:microsoft.com/office/officeart/2005/8/layout/hierarchy4"/>
    <dgm:cxn modelId="{AA405F70-1BDE-4863-85B0-DDAF21986AA0}" srcId="{36F57A7F-40D6-4C2B-83C5-FCC706206354}" destId="{9A9FBD6B-0926-499B-98B5-2A01BB0161B0}" srcOrd="3" destOrd="0" parTransId="{D564C0DF-6280-427E-B4A5-52A446712336}" sibTransId="{73073084-26A8-4884-9A9E-FB0BCC346745}"/>
    <dgm:cxn modelId="{9BE17B30-B6C8-487E-B9B1-3DA13C007802}" type="presOf" srcId="{5D9CF88F-8BD2-4EC0-B0A6-BA3B9CBE304E}" destId="{7758B1D5-3691-471C-8726-CD9E415A4BCE}" srcOrd="0" destOrd="0" presId="urn:microsoft.com/office/officeart/2005/8/layout/hierarchy4"/>
    <dgm:cxn modelId="{F98A6E4D-3B37-4D81-AC5D-82B158A2D501}" type="presOf" srcId="{B4AA11F0-A1EF-4983-B255-923352748DE8}" destId="{3E40D80C-53D8-4F5B-AB65-14E55E1AF6F1}" srcOrd="0" destOrd="0" presId="urn:microsoft.com/office/officeart/2005/8/layout/hierarchy4"/>
    <dgm:cxn modelId="{AEA323DF-D7C9-4B58-AB00-C16D947FCCD4}" srcId="{36F57A7F-40D6-4C2B-83C5-FCC706206354}" destId="{5548A0BB-5030-49DE-A83B-4358A0A2EA7C}" srcOrd="2" destOrd="0" parTransId="{6C54C4E1-517A-4692-AE45-1FCF6A0F931D}" sibTransId="{71BEFAF6-ED47-4201-827A-0669459A6A8D}"/>
    <dgm:cxn modelId="{72CDF2C3-5951-4922-B988-AD8C91161D50}" type="presParOf" srcId="{3E40D80C-53D8-4F5B-AB65-14E55E1AF6F1}" destId="{C0C5705C-C79D-4D82-A1F9-F1BB3E569085}" srcOrd="0" destOrd="0" presId="urn:microsoft.com/office/officeart/2005/8/layout/hierarchy4"/>
    <dgm:cxn modelId="{003CFDDB-4D17-49F4-9941-EA5851A74743}" type="presParOf" srcId="{C0C5705C-C79D-4D82-A1F9-F1BB3E569085}" destId="{D1318776-8AC0-4698-9035-B993EFD38300}" srcOrd="0" destOrd="0" presId="urn:microsoft.com/office/officeart/2005/8/layout/hierarchy4"/>
    <dgm:cxn modelId="{4E7232BD-93EA-4C68-888B-5E23C74900B7}" type="presParOf" srcId="{C0C5705C-C79D-4D82-A1F9-F1BB3E569085}" destId="{CDE1E7D8-392B-4AD9-92FF-279833F31763}" srcOrd="1" destOrd="0" presId="urn:microsoft.com/office/officeart/2005/8/layout/hierarchy4"/>
    <dgm:cxn modelId="{8CE2C0B5-4E4E-4EE5-A7B1-EF2D5C495591}" type="presParOf" srcId="{C0C5705C-C79D-4D82-A1F9-F1BB3E569085}" destId="{7169A0C2-E8C5-4CDF-8D1D-DACA648FF160}" srcOrd="2" destOrd="0" presId="urn:microsoft.com/office/officeart/2005/8/layout/hierarchy4"/>
    <dgm:cxn modelId="{FFBC975B-B5CC-4F30-A3C5-C515C7B10932}" type="presParOf" srcId="{7169A0C2-E8C5-4CDF-8D1D-DACA648FF160}" destId="{2E430630-2D3F-4F9F-93B8-1F27610AC6BB}" srcOrd="0" destOrd="0" presId="urn:microsoft.com/office/officeart/2005/8/layout/hierarchy4"/>
    <dgm:cxn modelId="{097C4A37-3029-46EA-9340-4D86273B71E7}" type="presParOf" srcId="{2E430630-2D3F-4F9F-93B8-1F27610AC6BB}" destId="{F22E20D9-380B-4542-8F20-5EEF9C7B00AE}" srcOrd="0" destOrd="0" presId="urn:microsoft.com/office/officeart/2005/8/layout/hierarchy4"/>
    <dgm:cxn modelId="{22440768-F8C9-4B5F-AE5A-99547D9A35E4}" type="presParOf" srcId="{2E430630-2D3F-4F9F-93B8-1F27610AC6BB}" destId="{9FCDCA4D-36B4-43FB-B973-F69A68926D16}" srcOrd="1" destOrd="0" presId="urn:microsoft.com/office/officeart/2005/8/layout/hierarchy4"/>
    <dgm:cxn modelId="{9CD03BC9-A3BD-476E-A66D-F3D197ACE7FB}" type="presParOf" srcId="{2E430630-2D3F-4F9F-93B8-1F27610AC6BB}" destId="{005255C3-DAC7-4D6F-BDD9-5A5865EA4C00}" srcOrd="2" destOrd="0" presId="urn:microsoft.com/office/officeart/2005/8/layout/hierarchy4"/>
    <dgm:cxn modelId="{991FB054-61A1-4782-B0EB-5229E99FD0D0}" type="presParOf" srcId="{005255C3-DAC7-4D6F-BDD9-5A5865EA4C00}" destId="{1E37BA56-8E5B-4E34-87DB-3F348CAA59AC}" srcOrd="0" destOrd="0" presId="urn:microsoft.com/office/officeart/2005/8/layout/hierarchy4"/>
    <dgm:cxn modelId="{EA635B4D-6AD3-4813-8BF3-5B49672A61A9}" type="presParOf" srcId="{1E37BA56-8E5B-4E34-87DB-3F348CAA59AC}" destId="{2C193A6E-6BD2-4290-A04D-B73C4E5C36AF}" srcOrd="0" destOrd="0" presId="urn:microsoft.com/office/officeart/2005/8/layout/hierarchy4"/>
    <dgm:cxn modelId="{925ECFF8-878D-43E4-9DBA-E07CBA78ACCA}" type="presParOf" srcId="{1E37BA56-8E5B-4E34-87DB-3F348CAA59AC}" destId="{B4F096BE-AC1E-4861-B3E6-BFE5721EE444}" srcOrd="1" destOrd="0" presId="urn:microsoft.com/office/officeart/2005/8/layout/hierarchy4"/>
    <dgm:cxn modelId="{7A8619F5-7C9B-4B96-8802-A53EBF7F3D75}" type="presParOf" srcId="{005255C3-DAC7-4D6F-BDD9-5A5865EA4C00}" destId="{9EF6AB03-8586-4503-8687-0BCCBDBAA831}" srcOrd="1" destOrd="0" presId="urn:microsoft.com/office/officeart/2005/8/layout/hierarchy4"/>
    <dgm:cxn modelId="{94732278-1ACF-42B3-8471-9FA74DFDAAC6}" type="presParOf" srcId="{005255C3-DAC7-4D6F-BDD9-5A5865EA4C00}" destId="{5F5AFC78-2F08-4394-A1A6-7C785401E3EF}" srcOrd="2" destOrd="0" presId="urn:microsoft.com/office/officeart/2005/8/layout/hierarchy4"/>
    <dgm:cxn modelId="{23661457-662D-4E15-B7B7-8AA972F06D61}" type="presParOf" srcId="{5F5AFC78-2F08-4394-A1A6-7C785401E3EF}" destId="{5FA8FA50-23EE-4D83-860E-2FD516313B9A}" srcOrd="0" destOrd="0" presId="urn:microsoft.com/office/officeart/2005/8/layout/hierarchy4"/>
    <dgm:cxn modelId="{F2FD230E-EF58-4B81-8A63-4FCD9FE21CD1}" type="presParOf" srcId="{5F5AFC78-2F08-4394-A1A6-7C785401E3EF}" destId="{73223F23-604D-45FF-8FAF-5A19C69653FA}" srcOrd="1" destOrd="0" presId="urn:microsoft.com/office/officeart/2005/8/layout/hierarchy4"/>
    <dgm:cxn modelId="{BAFFD379-F166-4BB9-B6B1-B65C2EDBF17C}" type="presParOf" srcId="{005255C3-DAC7-4D6F-BDD9-5A5865EA4C00}" destId="{80F3017D-25B2-48F8-9BD5-F2C829E01621}" srcOrd="3" destOrd="0" presId="urn:microsoft.com/office/officeart/2005/8/layout/hierarchy4"/>
    <dgm:cxn modelId="{B1273F1D-FFF1-4067-BCA8-013DB98644A6}" type="presParOf" srcId="{005255C3-DAC7-4D6F-BDD9-5A5865EA4C00}" destId="{EB934F67-A3A4-45EA-8DBC-54CF39330199}" srcOrd="4" destOrd="0" presId="urn:microsoft.com/office/officeart/2005/8/layout/hierarchy4"/>
    <dgm:cxn modelId="{2889A934-55D3-4105-A8D2-139892C587F6}" type="presParOf" srcId="{EB934F67-A3A4-45EA-8DBC-54CF39330199}" destId="{AEE42240-4B4D-40FE-B142-255499C6EAD0}" srcOrd="0" destOrd="0" presId="urn:microsoft.com/office/officeart/2005/8/layout/hierarchy4"/>
    <dgm:cxn modelId="{DC6DD0E5-0139-4E48-87C9-18D06C3237C1}" type="presParOf" srcId="{EB934F67-A3A4-45EA-8DBC-54CF39330199}" destId="{1B0376B7-B1A5-4FE9-BA95-A23B8D6B9CD9}" srcOrd="1" destOrd="0" presId="urn:microsoft.com/office/officeart/2005/8/layout/hierarchy4"/>
    <dgm:cxn modelId="{951B4E7A-6B95-4EA5-9D9F-91A530A535EB}" type="presParOf" srcId="{005255C3-DAC7-4D6F-BDD9-5A5865EA4C00}" destId="{85A0A254-08B9-48CB-9958-30DE74897B6C}" srcOrd="5" destOrd="0" presId="urn:microsoft.com/office/officeart/2005/8/layout/hierarchy4"/>
    <dgm:cxn modelId="{60377C55-98B3-48F1-93D2-157BA28967E0}" type="presParOf" srcId="{005255C3-DAC7-4D6F-BDD9-5A5865EA4C00}" destId="{1BDCC9FD-AEB3-4687-9373-07544080EB66}" srcOrd="6" destOrd="0" presId="urn:microsoft.com/office/officeart/2005/8/layout/hierarchy4"/>
    <dgm:cxn modelId="{1D80E6D3-3266-4FA9-9355-3281EC3CE9FC}" type="presParOf" srcId="{1BDCC9FD-AEB3-4687-9373-07544080EB66}" destId="{2197B9C5-0892-4005-BF97-D50ECC879E42}" srcOrd="0" destOrd="0" presId="urn:microsoft.com/office/officeart/2005/8/layout/hierarchy4"/>
    <dgm:cxn modelId="{19581A5B-2B1A-40BD-B95E-E964A9215210}" type="presParOf" srcId="{1BDCC9FD-AEB3-4687-9373-07544080EB66}" destId="{F3A6B2EA-3EFA-412F-8CA5-9EA865B664BC}" srcOrd="1" destOrd="0" presId="urn:microsoft.com/office/officeart/2005/8/layout/hierarchy4"/>
    <dgm:cxn modelId="{49D3B8F6-CEC8-475C-8FA4-0F0FFD9480CD}" type="presParOf" srcId="{005255C3-DAC7-4D6F-BDD9-5A5865EA4C00}" destId="{E6194AF4-1E6E-4586-B917-99F01456A05C}" srcOrd="7" destOrd="0" presId="urn:microsoft.com/office/officeart/2005/8/layout/hierarchy4"/>
    <dgm:cxn modelId="{0D5C2B67-0944-43C5-AA20-BDA5366967C5}" type="presParOf" srcId="{005255C3-DAC7-4D6F-BDD9-5A5865EA4C00}" destId="{2378D216-D845-4F6E-9193-E135C5C5701C}" srcOrd="8" destOrd="0" presId="urn:microsoft.com/office/officeart/2005/8/layout/hierarchy4"/>
    <dgm:cxn modelId="{FD213ED5-A372-44B2-83AB-FCE0510AC7D7}" type="presParOf" srcId="{2378D216-D845-4F6E-9193-E135C5C5701C}" destId="{7758B1D5-3691-471C-8726-CD9E415A4BCE}" srcOrd="0" destOrd="0" presId="urn:microsoft.com/office/officeart/2005/8/layout/hierarchy4"/>
    <dgm:cxn modelId="{8B36E89C-8EE7-4C55-8056-62C5FA30E7E2}" type="presParOf" srcId="{2378D216-D845-4F6E-9193-E135C5C5701C}" destId="{C91C406A-A0DB-45DF-AB34-11753EC41331}" srcOrd="1" destOrd="0" presId="urn:microsoft.com/office/officeart/2005/8/layout/hierarchy4"/>
    <dgm:cxn modelId="{6F950A36-F826-4ACF-BEC8-09E0C4076CBC}" type="presParOf" srcId="{7169A0C2-E8C5-4CDF-8D1D-DACA648FF160}" destId="{D9317B21-8EB0-4AEC-AE09-7EDFB58C495A}" srcOrd="1" destOrd="0" presId="urn:microsoft.com/office/officeart/2005/8/layout/hierarchy4"/>
    <dgm:cxn modelId="{6B7D9706-18FA-48B4-8B3F-5364170D3765}" type="presParOf" srcId="{7169A0C2-E8C5-4CDF-8D1D-DACA648FF160}" destId="{F84A8CB8-1348-4883-A424-2A932902BF9F}" srcOrd="2" destOrd="0" presId="urn:microsoft.com/office/officeart/2005/8/layout/hierarchy4"/>
    <dgm:cxn modelId="{A6D50EF2-EEED-4E49-86E7-B689128E9A11}" type="presParOf" srcId="{F84A8CB8-1348-4883-A424-2A932902BF9F}" destId="{C6184971-2AFD-4876-AC66-47C159AF2D21}" srcOrd="0" destOrd="0" presId="urn:microsoft.com/office/officeart/2005/8/layout/hierarchy4"/>
    <dgm:cxn modelId="{B4B30603-B03A-412B-8B04-05C304F602AB}" type="presParOf" srcId="{F84A8CB8-1348-4883-A424-2A932902BF9F}" destId="{202AD0FB-76E5-4F21-9F13-1D9586648909}" srcOrd="1" destOrd="0" presId="urn:microsoft.com/office/officeart/2005/8/layout/hierarchy4"/>
    <dgm:cxn modelId="{A88911A1-85D6-4DD4-871B-DD8BE8900056}" type="presParOf" srcId="{7169A0C2-E8C5-4CDF-8D1D-DACA648FF160}" destId="{46FBFED8-DA2C-49D5-A414-E9685C18B841}" srcOrd="3" destOrd="0" presId="urn:microsoft.com/office/officeart/2005/8/layout/hierarchy4"/>
    <dgm:cxn modelId="{52B12D3C-C116-4461-9299-F6E5547DD1A7}" type="presParOf" srcId="{7169A0C2-E8C5-4CDF-8D1D-DACA648FF160}" destId="{46D3AAD0-0DFD-4C55-A39D-709195409DDB}" srcOrd="4" destOrd="0" presId="urn:microsoft.com/office/officeart/2005/8/layout/hierarchy4"/>
    <dgm:cxn modelId="{25BDA366-0E88-41AA-9395-2AE94834CEC3}" type="presParOf" srcId="{46D3AAD0-0DFD-4C55-A39D-709195409DDB}" destId="{BD4EBAB8-609C-4A38-ACDF-C4F809AEE2F8}" srcOrd="0" destOrd="0" presId="urn:microsoft.com/office/officeart/2005/8/layout/hierarchy4"/>
    <dgm:cxn modelId="{8E634333-DEEA-4D80-A5E6-2F6913DBD705}" type="presParOf" srcId="{46D3AAD0-0DFD-4C55-A39D-709195409DDB}" destId="{D4DD3A2E-ECDC-46AA-987A-7DF29D90995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159792-9AA1-4E0B-BCFC-6D33ED49FC47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BE07E89-CFC0-446D-AD29-8762F0CF37B3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Социально – коммуникативное развитие</a:t>
          </a:r>
        </a:p>
      </dgm:t>
    </dgm:pt>
    <dgm:pt modelId="{7467EDB1-80C7-4C2C-92FB-BC1102DD2E45}" type="par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D91BA10-6C8D-42DD-BBE8-4531799BBFDD}" type="sib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C3404A39-4C89-4197-B2F6-F2FC912339D8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Познавательное развитие</a:t>
          </a:r>
        </a:p>
      </dgm:t>
    </dgm:pt>
    <dgm:pt modelId="{AD5990B2-148D-47DC-959D-ED7423481140}" type="par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4C9A160-DD40-4BB5-A771-4B494200BA89}" type="sib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D2270F81-58DC-49E8-8A66-35A9C33228E1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Речевое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7D26E5A1-11BC-4672-A1B3-D4EB9A714CBE}" type="par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5969F29-E1D8-41E3-94EA-45D2FFAFD369}" type="sib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E1BCB2E-9F85-4CC8-8661-E2ADE1D20A37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Художественно – эстетическое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7BBF4F59-E106-416C-9D1C-672C629AE4B1}" type="par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F1553C92-9AB8-4200-91BB-981587BB4790}" type="sib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5CB6E894-3CFF-4C66-AAAB-F5351ED59987}">
      <dgm:prSet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Физическое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9F009770-6CD6-4F91-8921-5593FC368A89}" type="par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5F5F590-60CE-4F54-BB13-E0B1199A7112}" type="sib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D4D2CAE-C594-460C-B406-DBF4B8203B80}" type="pres">
      <dgm:prSet presAssocID="{0B159792-9AA1-4E0B-BCFC-6D33ED49FC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F234E9-32B2-4603-9345-EAC2CCC68311}" type="pres">
      <dgm:prSet presAssocID="{5BE07E89-CFC0-446D-AD29-8762F0CF37B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0D06E-C045-46D3-A5EA-6B2A737D8416}" type="pres">
      <dgm:prSet presAssocID="{BD91BA10-6C8D-42DD-BBE8-4531799BBFDD}" presName="spacer" presStyleCnt="0"/>
      <dgm:spPr/>
      <dgm:t>
        <a:bodyPr/>
        <a:lstStyle/>
        <a:p>
          <a:endParaRPr lang="ru-RU"/>
        </a:p>
      </dgm:t>
    </dgm:pt>
    <dgm:pt modelId="{45CFF9DE-50E9-494A-9527-E172E9EA87C7}" type="pres">
      <dgm:prSet presAssocID="{C3404A39-4C89-4197-B2F6-F2FC912339D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15143-DD6F-4D9D-A359-78F2CD7BDAA1}" type="pres">
      <dgm:prSet presAssocID="{B4C9A160-DD40-4BB5-A771-4B494200BA89}" presName="spacer" presStyleCnt="0"/>
      <dgm:spPr/>
      <dgm:t>
        <a:bodyPr/>
        <a:lstStyle/>
        <a:p>
          <a:endParaRPr lang="ru-RU"/>
        </a:p>
      </dgm:t>
    </dgm:pt>
    <dgm:pt modelId="{0A6A6963-B32E-40B7-A635-38314618755E}" type="pres">
      <dgm:prSet presAssocID="{D2270F81-58DC-49E8-8A66-35A9C33228E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1FD8C-9ED7-4F40-AA4F-D092561D6D4F}" type="pres">
      <dgm:prSet presAssocID="{35969F29-E1D8-41E3-94EA-45D2FFAFD369}" presName="spacer" presStyleCnt="0"/>
      <dgm:spPr/>
      <dgm:t>
        <a:bodyPr/>
        <a:lstStyle/>
        <a:p>
          <a:endParaRPr lang="ru-RU"/>
        </a:p>
      </dgm:t>
    </dgm:pt>
    <dgm:pt modelId="{546A7023-3E8D-40DC-A7B9-262E596755EF}" type="pres">
      <dgm:prSet presAssocID="{3E1BCB2E-9F85-4CC8-8661-E2ADE1D20A3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968C-45B5-434C-8E6E-FE7D4908D8C1}" type="pres">
      <dgm:prSet presAssocID="{F1553C92-9AB8-4200-91BB-981587BB4790}" presName="spacer" presStyleCnt="0"/>
      <dgm:spPr/>
      <dgm:t>
        <a:bodyPr/>
        <a:lstStyle/>
        <a:p>
          <a:endParaRPr lang="ru-RU"/>
        </a:p>
      </dgm:t>
    </dgm:pt>
    <dgm:pt modelId="{905765B8-07BD-4E72-AA1F-AF51D5040DF2}" type="pres">
      <dgm:prSet presAssocID="{5CB6E894-3CFF-4C66-AAAB-F5351ED5998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B0592E-2687-4ACD-8B01-5232CE06D6D1}" srcId="{0B159792-9AA1-4E0B-BCFC-6D33ED49FC47}" destId="{5BE07E89-CFC0-446D-AD29-8762F0CF37B3}" srcOrd="0" destOrd="0" parTransId="{7467EDB1-80C7-4C2C-92FB-BC1102DD2E45}" sibTransId="{BD91BA10-6C8D-42DD-BBE8-4531799BBFDD}"/>
    <dgm:cxn modelId="{8F07FB3E-56B0-4C8E-86D1-1179FDF074FC}" srcId="{0B159792-9AA1-4E0B-BCFC-6D33ED49FC47}" destId="{3E1BCB2E-9F85-4CC8-8661-E2ADE1D20A37}" srcOrd="3" destOrd="0" parTransId="{7BBF4F59-E106-416C-9D1C-672C629AE4B1}" sibTransId="{F1553C92-9AB8-4200-91BB-981587BB4790}"/>
    <dgm:cxn modelId="{0272C176-59B5-4A5A-828F-3928C57AD9E8}" type="presOf" srcId="{5BE07E89-CFC0-446D-AD29-8762F0CF37B3}" destId="{65F234E9-32B2-4603-9345-EAC2CCC68311}" srcOrd="0" destOrd="0" presId="urn:microsoft.com/office/officeart/2005/8/layout/vList2"/>
    <dgm:cxn modelId="{FBF8FD52-FA46-4F6D-88C4-8E8350F1B27C}" type="presOf" srcId="{C3404A39-4C89-4197-B2F6-F2FC912339D8}" destId="{45CFF9DE-50E9-494A-9527-E172E9EA87C7}" srcOrd="0" destOrd="0" presId="urn:microsoft.com/office/officeart/2005/8/layout/vList2"/>
    <dgm:cxn modelId="{98677C67-53CB-422D-B000-90AE6A773CFB}" srcId="{0B159792-9AA1-4E0B-BCFC-6D33ED49FC47}" destId="{C3404A39-4C89-4197-B2F6-F2FC912339D8}" srcOrd="1" destOrd="0" parTransId="{AD5990B2-148D-47DC-959D-ED7423481140}" sibTransId="{B4C9A160-DD40-4BB5-A771-4B494200BA89}"/>
    <dgm:cxn modelId="{C136CE15-D1D1-4ECB-A0EF-09D852FD20C1}" type="presOf" srcId="{D2270F81-58DC-49E8-8A66-35A9C33228E1}" destId="{0A6A6963-B32E-40B7-A635-38314618755E}" srcOrd="0" destOrd="0" presId="urn:microsoft.com/office/officeart/2005/8/layout/vList2"/>
    <dgm:cxn modelId="{F95AACDC-7E2B-42B6-8D24-66B5E3B79B4C}" type="presOf" srcId="{0B159792-9AA1-4E0B-BCFC-6D33ED49FC47}" destId="{AD4D2CAE-C594-460C-B406-DBF4B8203B80}" srcOrd="0" destOrd="0" presId="urn:microsoft.com/office/officeart/2005/8/layout/vList2"/>
    <dgm:cxn modelId="{1D095573-3780-44E3-82CA-87BEC1FE5ED5}" srcId="{0B159792-9AA1-4E0B-BCFC-6D33ED49FC47}" destId="{5CB6E894-3CFF-4C66-AAAB-F5351ED59987}" srcOrd="4" destOrd="0" parTransId="{9F009770-6CD6-4F91-8921-5593FC368A89}" sibTransId="{A5F5F590-60CE-4F54-BB13-E0B1199A7112}"/>
    <dgm:cxn modelId="{9AA80DF0-6B85-41A3-A910-186F7BE2FD57}" type="presOf" srcId="{5CB6E894-3CFF-4C66-AAAB-F5351ED59987}" destId="{905765B8-07BD-4E72-AA1F-AF51D5040DF2}" srcOrd="0" destOrd="0" presId="urn:microsoft.com/office/officeart/2005/8/layout/vList2"/>
    <dgm:cxn modelId="{1BE2F093-46AA-40CB-96C9-1364D723644B}" srcId="{0B159792-9AA1-4E0B-BCFC-6D33ED49FC47}" destId="{D2270F81-58DC-49E8-8A66-35A9C33228E1}" srcOrd="2" destOrd="0" parTransId="{7D26E5A1-11BC-4672-A1B3-D4EB9A714CBE}" sibTransId="{35969F29-E1D8-41E3-94EA-45D2FFAFD369}"/>
    <dgm:cxn modelId="{E4D10836-500A-4DC3-98DC-6EFE6DC4C428}" type="presOf" srcId="{3E1BCB2E-9F85-4CC8-8661-E2ADE1D20A37}" destId="{546A7023-3E8D-40DC-A7B9-262E596755EF}" srcOrd="0" destOrd="0" presId="urn:microsoft.com/office/officeart/2005/8/layout/vList2"/>
    <dgm:cxn modelId="{9476829C-B1A4-4139-997F-37EEBECB578C}" type="presParOf" srcId="{AD4D2CAE-C594-460C-B406-DBF4B8203B80}" destId="{65F234E9-32B2-4603-9345-EAC2CCC68311}" srcOrd="0" destOrd="0" presId="urn:microsoft.com/office/officeart/2005/8/layout/vList2"/>
    <dgm:cxn modelId="{FB99F474-795E-444A-8215-C521E6E1D5E7}" type="presParOf" srcId="{AD4D2CAE-C594-460C-B406-DBF4B8203B80}" destId="{4740D06E-C045-46D3-A5EA-6B2A737D8416}" srcOrd="1" destOrd="0" presId="urn:microsoft.com/office/officeart/2005/8/layout/vList2"/>
    <dgm:cxn modelId="{5AFCA398-B797-4FD9-AF96-72814BFAA1C2}" type="presParOf" srcId="{AD4D2CAE-C594-460C-B406-DBF4B8203B80}" destId="{45CFF9DE-50E9-494A-9527-E172E9EA87C7}" srcOrd="2" destOrd="0" presId="urn:microsoft.com/office/officeart/2005/8/layout/vList2"/>
    <dgm:cxn modelId="{3CA1986A-D595-473B-8D00-4EDC034AA155}" type="presParOf" srcId="{AD4D2CAE-C594-460C-B406-DBF4B8203B80}" destId="{2D315143-DD6F-4D9D-A359-78F2CD7BDAA1}" srcOrd="3" destOrd="0" presId="urn:microsoft.com/office/officeart/2005/8/layout/vList2"/>
    <dgm:cxn modelId="{15900917-56CE-4533-836E-13EFABEDAB3D}" type="presParOf" srcId="{AD4D2CAE-C594-460C-B406-DBF4B8203B80}" destId="{0A6A6963-B32E-40B7-A635-38314618755E}" srcOrd="4" destOrd="0" presId="urn:microsoft.com/office/officeart/2005/8/layout/vList2"/>
    <dgm:cxn modelId="{81FE9DDC-9C6F-444B-B352-35947F99742B}" type="presParOf" srcId="{AD4D2CAE-C594-460C-B406-DBF4B8203B80}" destId="{62C1FD8C-9ED7-4F40-AA4F-D092561D6D4F}" srcOrd="5" destOrd="0" presId="urn:microsoft.com/office/officeart/2005/8/layout/vList2"/>
    <dgm:cxn modelId="{3E985E44-C314-48DC-A102-C5FB5C0937A1}" type="presParOf" srcId="{AD4D2CAE-C594-460C-B406-DBF4B8203B80}" destId="{546A7023-3E8D-40DC-A7B9-262E596755EF}" srcOrd="6" destOrd="0" presId="urn:microsoft.com/office/officeart/2005/8/layout/vList2"/>
    <dgm:cxn modelId="{A1EE835B-0C44-42E6-A12B-1F66829D6DFB}" type="presParOf" srcId="{AD4D2CAE-C594-460C-B406-DBF4B8203B80}" destId="{E926968C-45B5-434C-8E6E-FE7D4908D8C1}" srcOrd="7" destOrd="0" presId="urn:microsoft.com/office/officeart/2005/8/layout/vList2"/>
    <dgm:cxn modelId="{35219AAA-8350-420D-A976-DF965F46A146}" type="presParOf" srcId="{AD4D2CAE-C594-460C-B406-DBF4B8203B80}" destId="{905765B8-07BD-4E72-AA1F-AF51D5040DF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678BD4-6A6C-477C-A539-2C6484243638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D2FB270-36AA-461D-82E8-244EBC0A8EE0}">
      <dgm:prSet custT="1"/>
      <dgm:spPr/>
      <dgm:t>
        <a:bodyPr/>
        <a:lstStyle/>
        <a:p>
          <a:pPr algn="ctr" rtl="0"/>
          <a:r>
            <a:rPr lang="ru-RU" sz="3200" b="0" u="sng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Гибкое зонирование, возможность </a:t>
          </a:r>
          <a:r>
            <a:rPr lang="ru-RU" sz="3200" b="0" u="sng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изменений</a:t>
          </a:r>
          <a:r>
            <a:rPr lang="ru-RU" sz="3200" b="0" u="sng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0" u="sng" dirty="0" smtClean="0">
              <a:latin typeface="Arial" pitchFamily="34" charset="0"/>
              <a:cs typeface="Arial" pitchFamily="34" charset="0"/>
            </a:rPr>
          </a:br>
          <a:r>
            <a:rPr lang="ru-RU" sz="3200" dirty="0" smtClean="0">
              <a:latin typeface="Arial" pitchFamily="34" charset="0"/>
              <a:cs typeface="Arial" pitchFamily="34" charset="0"/>
            </a:rPr>
            <a:t>предметно-пространственной среды</a:t>
          </a:r>
          <a:br>
            <a:rPr lang="ru-RU" sz="3200" dirty="0" smtClean="0">
              <a:latin typeface="Arial" pitchFamily="34" charset="0"/>
              <a:cs typeface="Arial" pitchFamily="34" charset="0"/>
            </a:rPr>
          </a:br>
          <a:r>
            <a:rPr lang="ru-RU" sz="3200" dirty="0" smtClean="0">
              <a:latin typeface="Arial" pitchFamily="34" charset="0"/>
              <a:cs typeface="Arial" pitchFamily="34" charset="0"/>
            </a:rPr>
            <a:t>в зависимости от образовательной ситуации, в том числе от меняющихся интересов и возможностей детей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F7EFA486-06E9-410B-A8D6-A4EE886A3524}" type="parTrans" cxnId="{983CF88F-E9F4-4EFD-87F0-66587AD10397}">
      <dgm:prSet/>
      <dgm:spPr/>
      <dgm:t>
        <a:bodyPr/>
        <a:lstStyle/>
        <a:p>
          <a:pPr algn="ctr"/>
          <a:endParaRPr lang="ru-RU" sz="3200">
            <a:latin typeface="Arial" pitchFamily="34" charset="0"/>
            <a:cs typeface="Arial" pitchFamily="34" charset="0"/>
          </a:endParaRPr>
        </a:p>
      </dgm:t>
    </dgm:pt>
    <dgm:pt modelId="{2816D9C4-7595-4748-A4D8-5F5FE25C5BE0}" type="sibTrans" cxnId="{983CF88F-E9F4-4EFD-87F0-66587AD10397}">
      <dgm:prSet/>
      <dgm:spPr/>
      <dgm:t>
        <a:bodyPr/>
        <a:lstStyle/>
        <a:p>
          <a:pPr algn="ctr"/>
          <a:endParaRPr lang="ru-RU" sz="3200">
            <a:latin typeface="Arial" pitchFamily="34" charset="0"/>
            <a:cs typeface="Arial" pitchFamily="34" charset="0"/>
          </a:endParaRPr>
        </a:p>
      </dgm:t>
    </dgm:pt>
    <dgm:pt modelId="{477C5CF9-EBCF-4494-A207-D99BB35B38C6}" type="pres">
      <dgm:prSet presAssocID="{E7678BD4-6A6C-477C-A539-2C648424363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76503AD-C65E-4879-A2E1-9D1DB8853E5B}" type="pres">
      <dgm:prSet presAssocID="{2D2FB270-36AA-461D-82E8-244EBC0A8EE0}" presName="vertOne" presStyleCnt="0"/>
      <dgm:spPr/>
      <dgm:t>
        <a:bodyPr/>
        <a:lstStyle/>
        <a:p>
          <a:endParaRPr lang="ru-RU"/>
        </a:p>
      </dgm:t>
    </dgm:pt>
    <dgm:pt modelId="{11FD9B58-FE38-4417-95DE-EEA75B936EE2}" type="pres">
      <dgm:prSet presAssocID="{2D2FB270-36AA-461D-82E8-244EBC0A8EE0}" presName="txOne" presStyleLbl="node0" presStyleIdx="0" presStyleCnt="1" custLinFactNeighborY="-2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62DCB-8A64-49DC-A1F1-BF929CCDB3D1}" type="pres">
      <dgm:prSet presAssocID="{2D2FB270-36AA-461D-82E8-244EBC0A8EE0}" presName="horzOne" presStyleCnt="0"/>
      <dgm:spPr/>
      <dgm:t>
        <a:bodyPr/>
        <a:lstStyle/>
        <a:p>
          <a:endParaRPr lang="ru-RU"/>
        </a:p>
      </dgm:t>
    </dgm:pt>
  </dgm:ptLst>
  <dgm:cxnLst>
    <dgm:cxn modelId="{983CF88F-E9F4-4EFD-87F0-66587AD10397}" srcId="{E7678BD4-6A6C-477C-A539-2C6484243638}" destId="{2D2FB270-36AA-461D-82E8-244EBC0A8EE0}" srcOrd="0" destOrd="0" parTransId="{F7EFA486-06E9-410B-A8D6-A4EE886A3524}" sibTransId="{2816D9C4-7595-4748-A4D8-5F5FE25C5BE0}"/>
    <dgm:cxn modelId="{496846DB-5A08-4DFA-8FA0-EECEFE0B644E}" type="presOf" srcId="{2D2FB270-36AA-461D-82E8-244EBC0A8EE0}" destId="{11FD9B58-FE38-4417-95DE-EEA75B936EE2}" srcOrd="0" destOrd="0" presId="urn:microsoft.com/office/officeart/2005/8/layout/hierarchy4"/>
    <dgm:cxn modelId="{B9A8533D-A170-477E-A9DB-1483938C41EF}" type="presOf" srcId="{E7678BD4-6A6C-477C-A539-2C6484243638}" destId="{477C5CF9-EBCF-4494-A207-D99BB35B38C6}" srcOrd="0" destOrd="0" presId="urn:microsoft.com/office/officeart/2005/8/layout/hierarchy4"/>
    <dgm:cxn modelId="{53195BFF-D434-4D95-B16A-DFAA66B32951}" type="presParOf" srcId="{477C5CF9-EBCF-4494-A207-D99BB35B38C6}" destId="{076503AD-C65E-4879-A2E1-9D1DB8853E5B}" srcOrd="0" destOrd="0" presId="urn:microsoft.com/office/officeart/2005/8/layout/hierarchy4"/>
    <dgm:cxn modelId="{A8418735-637D-4D88-B3F1-3504668B0DCE}" type="presParOf" srcId="{076503AD-C65E-4879-A2E1-9D1DB8853E5B}" destId="{11FD9B58-FE38-4417-95DE-EEA75B936EE2}" srcOrd="0" destOrd="0" presId="urn:microsoft.com/office/officeart/2005/8/layout/hierarchy4"/>
    <dgm:cxn modelId="{81C79374-D096-4BE2-9D73-A16AC8FD4C3B}" type="presParOf" srcId="{076503AD-C65E-4879-A2E1-9D1DB8853E5B}" destId="{64B62DCB-8A64-49DC-A1F1-BF929CCDB3D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B159792-9AA1-4E0B-BCFC-6D33ED49FC47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E1BCB2E-9F85-4CC8-8661-E2ADE1D20A37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 конструирования из различных материалов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7BBF4F59-E106-416C-9D1C-672C629AE4B1}" type="par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F1553C92-9AB8-4200-91BB-981587BB4790}" type="sib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5CB6E894-3CFF-4C66-AAAB-F5351ED59987}">
      <dgm:prSet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baseline="0" dirty="0" smtClean="0">
              <a:latin typeface="Arial" pitchFamily="34" charset="0"/>
              <a:cs typeface="Arial" pitchFamily="34" charset="0"/>
            </a:rPr>
            <a:t> двигательной активности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9F009770-6CD6-4F91-8921-5593FC368A89}" type="par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5F5F590-60CE-4F54-BB13-E0B1199A7112}" type="sib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D2270F81-58DC-49E8-8A66-35A9C33228E1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baseline="0" dirty="0" err="1" smtClean="0">
              <a:latin typeface="Arial" pitchFamily="34" charset="0"/>
              <a:cs typeface="Arial" pitchFamily="34" charset="0"/>
            </a:rPr>
            <a:t>изодеятельности</a:t>
          </a:r>
          <a:r>
            <a:rPr lang="ru-RU" sz="2000" b="1" baseline="0" dirty="0" smtClean="0">
              <a:latin typeface="Arial" pitchFamily="34" charset="0"/>
              <a:cs typeface="Arial" pitchFamily="34" charset="0"/>
            </a:rPr>
            <a:t> и художественно-продуктивной деятельности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35969F29-E1D8-41E3-94EA-45D2FFAFD369}" type="sib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7D26E5A1-11BC-4672-A1B3-D4EB9A714CBE}" type="par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C3404A39-4C89-4197-B2F6-F2FC912339D8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 познавательной активности</a:t>
          </a:r>
        </a:p>
      </dgm:t>
    </dgm:pt>
    <dgm:pt modelId="{B4C9A160-DD40-4BB5-A771-4B494200BA89}" type="sib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AD5990B2-148D-47DC-959D-ED7423481140}" type="par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5BE07E89-CFC0-446D-AD29-8762F0CF37B3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 для сюжетно-ролевых и режиссерских игр</a:t>
          </a:r>
        </a:p>
      </dgm:t>
    </dgm:pt>
    <dgm:pt modelId="{BD91BA10-6C8D-42DD-BBE8-4531799BBFDD}" type="sib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7467EDB1-80C7-4C2C-92FB-BC1102DD2E45}" type="par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41E0AA02-6E6F-4EED-9D70-6E898AF9196D}">
      <dgm:prSet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 настольно-печатных игр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9F516F6C-3C1E-426A-92F8-7FD9124736BD}" type="parTrans" cxnId="{BAB5908E-C2EE-42CC-BC02-5328F6A155B6}">
      <dgm:prSet/>
      <dgm:spPr/>
      <dgm:t>
        <a:bodyPr/>
        <a:lstStyle/>
        <a:p>
          <a:endParaRPr lang="ru-RU"/>
        </a:p>
      </dgm:t>
    </dgm:pt>
    <dgm:pt modelId="{590F9324-A88B-4A84-B9E2-98F2B74303DE}" type="sibTrans" cxnId="{BAB5908E-C2EE-42CC-BC02-5328F6A155B6}">
      <dgm:prSet/>
      <dgm:spPr/>
      <dgm:t>
        <a:bodyPr/>
        <a:lstStyle/>
        <a:p>
          <a:endParaRPr lang="ru-RU"/>
        </a:p>
      </dgm:t>
    </dgm:pt>
    <dgm:pt modelId="{8EACD151-F7A3-4ECE-8AF1-391275F21924}">
      <dgm:prSet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 экспериментирования с различным природным  и бросовым материалом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79EE2B1B-5208-4367-A5B7-2EB49F3DD70A}" type="parTrans" cxnId="{DB8955BE-F6D6-4A16-843F-E133F8C7FEB4}">
      <dgm:prSet/>
      <dgm:spPr/>
      <dgm:t>
        <a:bodyPr/>
        <a:lstStyle/>
        <a:p>
          <a:endParaRPr lang="ru-RU"/>
        </a:p>
      </dgm:t>
    </dgm:pt>
    <dgm:pt modelId="{FDFBE54D-7FBF-46B3-9CD5-2B422B243227}" type="sibTrans" cxnId="{DB8955BE-F6D6-4A16-843F-E133F8C7FEB4}">
      <dgm:prSet/>
      <dgm:spPr/>
      <dgm:t>
        <a:bodyPr/>
        <a:lstStyle/>
        <a:p>
          <a:endParaRPr lang="ru-RU"/>
        </a:p>
      </dgm:t>
    </dgm:pt>
    <dgm:pt modelId="{E284E47D-C6A0-4674-9B8D-6C4299B1BF42}">
      <dgm:prSet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baseline="0" dirty="0" smtClean="0">
              <a:latin typeface="Arial" pitchFamily="34" charset="0"/>
              <a:cs typeface="Arial" pitchFamily="34" charset="0"/>
            </a:rPr>
            <a:t> отдыха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66C7BFA1-13A1-4E55-94D8-65CECA7A790A}" type="parTrans" cxnId="{39D2DAFE-32D2-4F1D-9074-897F68886C96}">
      <dgm:prSet/>
      <dgm:spPr/>
      <dgm:t>
        <a:bodyPr/>
        <a:lstStyle/>
        <a:p>
          <a:endParaRPr lang="ru-RU"/>
        </a:p>
      </dgm:t>
    </dgm:pt>
    <dgm:pt modelId="{71567C00-C83A-4EE2-83F6-07F0591DBBD0}" type="sibTrans" cxnId="{39D2DAFE-32D2-4F1D-9074-897F68886C96}">
      <dgm:prSet/>
      <dgm:spPr/>
      <dgm:t>
        <a:bodyPr/>
        <a:lstStyle/>
        <a:p>
          <a:endParaRPr lang="ru-RU"/>
        </a:p>
      </dgm:t>
    </dgm:pt>
    <dgm:pt modelId="{AD4D2CAE-C594-460C-B406-DBF4B8203B80}" type="pres">
      <dgm:prSet presAssocID="{0B159792-9AA1-4E0B-BCFC-6D33ED49FC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F234E9-32B2-4603-9345-EAC2CCC68311}" type="pres">
      <dgm:prSet presAssocID="{5BE07E89-CFC0-446D-AD29-8762F0CF37B3}" presName="parentText" presStyleLbl="node1" presStyleIdx="0" presStyleCnt="8" custScaleY="33950" custLinFactNeighborX="-348" custLinFactNeighborY="-59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0D06E-C045-46D3-A5EA-6B2A737D8416}" type="pres">
      <dgm:prSet presAssocID="{BD91BA10-6C8D-42DD-BBE8-4531799BBFDD}" presName="spacer" presStyleCnt="0"/>
      <dgm:spPr/>
      <dgm:t>
        <a:bodyPr/>
        <a:lstStyle/>
        <a:p>
          <a:endParaRPr lang="ru-RU"/>
        </a:p>
      </dgm:t>
    </dgm:pt>
    <dgm:pt modelId="{45CFF9DE-50E9-494A-9527-E172E9EA87C7}" type="pres">
      <dgm:prSet presAssocID="{C3404A39-4C89-4197-B2F6-F2FC912339D8}" presName="parentText" presStyleLbl="node1" presStyleIdx="1" presStyleCnt="8" custScaleY="340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15143-DD6F-4D9D-A359-78F2CD7BDAA1}" type="pres">
      <dgm:prSet presAssocID="{B4C9A160-DD40-4BB5-A771-4B494200BA89}" presName="spacer" presStyleCnt="0"/>
      <dgm:spPr/>
      <dgm:t>
        <a:bodyPr/>
        <a:lstStyle/>
        <a:p>
          <a:endParaRPr lang="ru-RU"/>
        </a:p>
      </dgm:t>
    </dgm:pt>
    <dgm:pt modelId="{0A6A6963-B32E-40B7-A635-38314618755E}" type="pres">
      <dgm:prSet presAssocID="{D2270F81-58DC-49E8-8A66-35A9C33228E1}" presName="parentText" presStyleLbl="node1" presStyleIdx="2" presStyleCnt="8" custScaleY="611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1FD8C-9ED7-4F40-AA4F-D092561D6D4F}" type="pres">
      <dgm:prSet presAssocID="{35969F29-E1D8-41E3-94EA-45D2FFAFD369}" presName="spacer" presStyleCnt="0"/>
      <dgm:spPr/>
      <dgm:t>
        <a:bodyPr/>
        <a:lstStyle/>
        <a:p>
          <a:endParaRPr lang="ru-RU"/>
        </a:p>
      </dgm:t>
    </dgm:pt>
    <dgm:pt modelId="{546A7023-3E8D-40DC-A7B9-262E596755EF}" type="pres">
      <dgm:prSet presAssocID="{3E1BCB2E-9F85-4CC8-8661-E2ADE1D20A37}" presName="parentText" presStyleLbl="node1" presStyleIdx="3" presStyleCnt="8" custScaleY="60828" custLinFactY="-634" custLinFactNeighborX="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968C-45B5-434C-8E6E-FE7D4908D8C1}" type="pres">
      <dgm:prSet presAssocID="{F1553C92-9AB8-4200-91BB-981587BB4790}" presName="spacer" presStyleCnt="0"/>
      <dgm:spPr/>
      <dgm:t>
        <a:bodyPr/>
        <a:lstStyle/>
        <a:p>
          <a:endParaRPr lang="ru-RU"/>
        </a:p>
      </dgm:t>
    </dgm:pt>
    <dgm:pt modelId="{905765B8-07BD-4E72-AA1F-AF51D5040DF2}" type="pres">
      <dgm:prSet presAssocID="{5CB6E894-3CFF-4C66-AAAB-F5351ED59987}" presName="parentText" presStyleLbl="node1" presStyleIdx="4" presStyleCnt="8" custScaleY="42048" custLinFactY="-5796" custLinFactNeighborX="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D0DF6-AB2A-4C40-9A39-564EE6EA2DA7}" type="pres">
      <dgm:prSet presAssocID="{A5F5F590-60CE-4F54-BB13-E0B1199A7112}" presName="spacer" presStyleCnt="0"/>
      <dgm:spPr/>
    </dgm:pt>
    <dgm:pt modelId="{16CDA8D8-88ED-4209-B004-E6AA66DD01BE}" type="pres">
      <dgm:prSet presAssocID="{41E0AA02-6E6F-4EED-9D70-6E898AF9196D}" presName="parentText" presStyleLbl="node1" presStyleIdx="5" presStyleCnt="8" custScaleY="41852" custLinFactY="-11510" custLinFactNeighborX="-3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91C08-B294-46AA-B914-4491847724D6}" type="pres">
      <dgm:prSet presAssocID="{590F9324-A88B-4A84-B9E2-98F2B74303DE}" presName="spacer" presStyleCnt="0"/>
      <dgm:spPr/>
    </dgm:pt>
    <dgm:pt modelId="{DD6061E3-D5FE-41E9-9C50-BC5CE8B82479}" type="pres">
      <dgm:prSet presAssocID="{8EACD151-F7A3-4ECE-8AF1-391275F21924}" presName="parentText" presStyleLbl="node1" presStyleIdx="6" presStyleCnt="8" custScaleY="73436" custLinFactY="-13712" custLinFactNeighborX="-3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16D9C-A6BB-4DD8-8220-74AD7D663D8A}" type="pres">
      <dgm:prSet presAssocID="{FDFBE54D-7FBF-46B3-9CD5-2B422B243227}" presName="spacer" presStyleCnt="0"/>
      <dgm:spPr/>
    </dgm:pt>
    <dgm:pt modelId="{BDA7F1D0-F722-4EF3-8357-74CFC81E3173}" type="pres">
      <dgm:prSet presAssocID="{E284E47D-C6A0-4674-9B8D-6C4299B1BF42}" presName="parentText" presStyleLbl="node1" presStyleIdx="7" presStyleCnt="8" custScaleY="42534" custLinFactY="-14652" custLinFactNeighborX="13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73EE31-5D6F-40E1-AFF3-E949384434A7}" type="presOf" srcId="{C3404A39-4C89-4197-B2F6-F2FC912339D8}" destId="{45CFF9DE-50E9-494A-9527-E172E9EA87C7}" srcOrd="0" destOrd="0" presId="urn:microsoft.com/office/officeart/2005/8/layout/vList2"/>
    <dgm:cxn modelId="{C6AFB294-4339-476A-B548-DC24C37F524E}" type="presOf" srcId="{41E0AA02-6E6F-4EED-9D70-6E898AF9196D}" destId="{16CDA8D8-88ED-4209-B004-E6AA66DD01BE}" srcOrd="0" destOrd="0" presId="urn:microsoft.com/office/officeart/2005/8/layout/vList2"/>
    <dgm:cxn modelId="{9FE58BEA-FC41-4F69-B15D-BE1329AD6691}" type="presOf" srcId="{8EACD151-F7A3-4ECE-8AF1-391275F21924}" destId="{DD6061E3-D5FE-41E9-9C50-BC5CE8B82479}" srcOrd="0" destOrd="0" presId="urn:microsoft.com/office/officeart/2005/8/layout/vList2"/>
    <dgm:cxn modelId="{98677C67-53CB-422D-B000-90AE6A773CFB}" srcId="{0B159792-9AA1-4E0B-BCFC-6D33ED49FC47}" destId="{C3404A39-4C89-4197-B2F6-F2FC912339D8}" srcOrd="1" destOrd="0" parTransId="{AD5990B2-148D-47DC-959D-ED7423481140}" sibTransId="{B4C9A160-DD40-4BB5-A771-4B494200BA89}"/>
    <dgm:cxn modelId="{55D8ADFA-5D05-4E65-9100-864F41C912AC}" type="presOf" srcId="{5CB6E894-3CFF-4C66-AAAB-F5351ED59987}" destId="{905765B8-07BD-4E72-AA1F-AF51D5040DF2}" srcOrd="0" destOrd="0" presId="urn:microsoft.com/office/officeart/2005/8/layout/vList2"/>
    <dgm:cxn modelId="{65B0592E-2687-4ACD-8B01-5232CE06D6D1}" srcId="{0B159792-9AA1-4E0B-BCFC-6D33ED49FC47}" destId="{5BE07E89-CFC0-446D-AD29-8762F0CF37B3}" srcOrd="0" destOrd="0" parTransId="{7467EDB1-80C7-4C2C-92FB-BC1102DD2E45}" sibTransId="{BD91BA10-6C8D-42DD-BBE8-4531799BBFDD}"/>
    <dgm:cxn modelId="{2136BA17-D8B0-45E8-93EE-B69B96225C55}" type="presOf" srcId="{E284E47D-C6A0-4674-9B8D-6C4299B1BF42}" destId="{BDA7F1D0-F722-4EF3-8357-74CFC81E3173}" srcOrd="0" destOrd="0" presId="urn:microsoft.com/office/officeart/2005/8/layout/vList2"/>
    <dgm:cxn modelId="{8F07FB3E-56B0-4C8E-86D1-1179FDF074FC}" srcId="{0B159792-9AA1-4E0B-BCFC-6D33ED49FC47}" destId="{3E1BCB2E-9F85-4CC8-8661-E2ADE1D20A37}" srcOrd="3" destOrd="0" parTransId="{7BBF4F59-E106-416C-9D1C-672C629AE4B1}" sibTransId="{F1553C92-9AB8-4200-91BB-981587BB4790}"/>
    <dgm:cxn modelId="{BAB5908E-C2EE-42CC-BC02-5328F6A155B6}" srcId="{0B159792-9AA1-4E0B-BCFC-6D33ED49FC47}" destId="{41E0AA02-6E6F-4EED-9D70-6E898AF9196D}" srcOrd="5" destOrd="0" parTransId="{9F516F6C-3C1E-426A-92F8-7FD9124736BD}" sibTransId="{590F9324-A88B-4A84-B9E2-98F2B74303DE}"/>
    <dgm:cxn modelId="{39D2DAFE-32D2-4F1D-9074-897F68886C96}" srcId="{0B159792-9AA1-4E0B-BCFC-6D33ED49FC47}" destId="{E284E47D-C6A0-4674-9B8D-6C4299B1BF42}" srcOrd="7" destOrd="0" parTransId="{66C7BFA1-13A1-4E55-94D8-65CECA7A790A}" sibTransId="{71567C00-C83A-4EE2-83F6-07F0591DBBD0}"/>
    <dgm:cxn modelId="{1D095573-3780-44E3-82CA-87BEC1FE5ED5}" srcId="{0B159792-9AA1-4E0B-BCFC-6D33ED49FC47}" destId="{5CB6E894-3CFF-4C66-AAAB-F5351ED59987}" srcOrd="4" destOrd="0" parTransId="{9F009770-6CD6-4F91-8921-5593FC368A89}" sibTransId="{A5F5F590-60CE-4F54-BB13-E0B1199A7112}"/>
    <dgm:cxn modelId="{5B301558-3466-443B-80B1-EF3578284802}" type="presOf" srcId="{5BE07E89-CFC0-446D-AD29-8762F0CF37B3}" destId="{65F234E9-32B2-4603-9345-EAC2CCC68311}" srcOrd="0" destOrd="0" presId="urn:microsoft.com/office/officeart/2005/8/layout/vList2"/>
    <dgm:cxn modelId="{289D6CF6-82DB-431C-A0CD-3A643E17E1AA}" type="presOf" srcId="{3E1BCB2E-9F85-4CC8-8661-E2ADE1D20A37}" destId="{546A7023-3E8D-40DC-A7B9-262E596755EF}" srcOrd="0" destOrd="0" presId="urn:microsoft.com/office/officeart/2005/8/layout/vList2"/>
    <dgm:cxn modelId="{1BE2F093-46AA-40CB-96C9-1364D723644B}" srcId="{0B159792-9AA1-4E0B-BCFC-6D33ED49FC47}" destId="{D2270F81-58DC-49E8-8A66-35A9C33228E1}" srcOrd="2" destOrd="0" parTransId="{7D26E5A1-11BC-4672-A1B3-D4EB9A714CBE}" sibTransId="{35969F29-E1D8-41E3-94EA-45D2FFAFD369}"/>
    <dgm:cxn modelId="{07FBCBB9-3AD4-4A07-979F-9DCC5A7DC204}" type="presOf" srcId="{D2270F81-58DC-49E8-8A66-35A9C33228E1}" destId="{0A6A6963-B32E-40B7-A635-38314618755E}" srcOrd="0" destOrd="0" presId="urn:microsoft.com/office/officeart/2005/8/layout/vList2"/>
    <dgm:cxn modelId="{10226FC2-54C8-48EB-B4E6-53FB057C26F7}" type="presOf" srcId="{0B159792-9AA1-4E0B-BCFC-6D33ED49FC47}" destId="{AD4D2CAE-C594-460C-B406-DBF4B8203B80}" srcOrd="0" destOrd="0" presId="urn:microsoft.com/office/officeart/2005/8/layout/vList2"/>
    <dgm:cxn modelId="{DB8955BE-F6D6-4A16-843F-E133F8C7FEB4}" srcId="{0B159792-9AA1-4E0B-BCFC-6D33ED49FC47}" destId="{8EACD151-F7A3-4ECE-8AF1-391275F21924}" srcOrd="6" destOrd="0" parTransId="{79EE2B1B-5208-4367-A5B7-2EB49F3DD70A}" sibTransId="{FDFBE54D-7FBF-46B3-9CD5-2B422B243227}"/>
    <dgm:cxn modelId="{75D33075-74FC-4310-BD41-FACD7800E53D}" type="presParOf" srcId="{AD4D2CAE-C594-460C-B406-DBF4B8203B80}" destId="{65F234E9-32B2-4603-9345-EAC2CCC68311}" srcOrd="0" destOrd="0" presId="urn:microsoft.com/office/officeart/2005/8/layout/vList2"/>
    <dgm:cxn modelId="{180C60DA-DA86-4665-B550-38F103B7E8FE}" type="presParOf" srcId="{AD4D2CAE-C594-460C-B406-DBF4B8203B80}" destId="{4740D06E-C045-46D3-A5EA-6B2A737D8416}" srcOrd="1" destOrd="0" presId="urn:microsoft.com/office/officeart/2005/8/layout/vList2"/>
    <dgm:cxn modelId="{894CA1B1-8FDD-4E33-A6FF-D1F0D7B4F0E1}" type="presParOf" srcId="{AD4D2CAE-C594-460C-B406-DBF4B8203B80}" destId="{45CFF9DE-50E9-494A-9527-E172E9EA87C7}" srcOrd="2" destOrd="0" presId="urn:microsoft.com/office/officeart/2005/8/layout/vList2"/>
    <dgm:cxn modelId="{D7CE58F4-B5D7-460E-B52E-1BC30F146009}" type="presParOf" srcId="{AD4D2CAE-C594-460C-B406-DBF4B8203B80}" destId="{2D315143-DD6F-4D9D-A359-78F2CD7BDAA1}" srcOrd="3" destOrd="0" presId="urn:microsoft.com/office/officeart/2005/8/layout/vList2"/>
    <dgm:cxn modelId="{D2D8301F-FDCB-4EE9-AE1E-7A43D0B82C56}" type="presParOf" srcId="{AD4D2CAE-C594-460C-B406-DBF4B8203B80}" destId="{0A6A6963-B32E-40B7-A635-38314618755E}" srcOrd="4" destOrd="0" presId="urn:microsoft.com/office/officeart/2005/8/layout/vList2"/>
    <dgm:cxn modelId="{E5992C2E-C6EB-41BB-B59F-F799CD858B48}" type="presParOf" srcId="{AD4D2CAE-C594-460C-B406-DBF4B8203B80}" destId="{62C1FD8C-9ED7-4F40-AA4F-D092561D6D4F}" srcOrd="5" destOrd="0" presId="urn:microsoft.com/office/officeart/2005/8/layout/vList2"/>
    <dgm:cxn modelId="{82C25548-75F2-4329-ABDC-1A8767396831}" type="presParOf" srcId="{AD4D2CAE-C594-460C-B406-DBF4B8203B80}" destId="{546A7023-3E8D-40DC-A7B9-262E596755EF}" srcOrd="6" destOrd="0" presId="urn:microsoft.com/office/officeart/2005/8/layout/vList2"/>
    <dgm:cxn modelId="{F93FAFF1-8AD9-4D42-ABB3-AAA50801A394}" type="presParOf" srcId="{AD4D2CAE-C594-460C-B406-DBF4B8203B80}" destId="{E926968C-45B5-434C-8E6E-FE7D4908D8C1}" srcOrd="7" destOrd="0" presId="urn:microsoft.com/office/officeart/2005/8/layout/vList2"/>
    <dgm:cxn modelId="{58F86B82-AC7A-407E-BC39-AA945A46D324}" type="presParOf" srcId="{AD4D2CAE-C594-460C-B406-DBF4B8203B80}" destId="{905765B8-07BD-4E72-AA1F-AF51D5040DF2}" srcOrd="8" destOrd="0" presId="urn:microsoft.com/office/officeart/2005/8/layout/vList2"/>
    <dgm:cxn modelId="{BD807432-4F8B-4698-865F-8ACDFBB746D4}" type="presParOf" srcId="{AD4D2CAE-C594-460C-B406-DBF4B8203B80}" destId="{4A3D0DF6-AB2A-4C40-9A39-564EE6EA2DA7}" srcOrd="9" destOrd="0" presId="urn:microsoft.com/office/officeart/2005/8/layout/vList2"/>
    <dgm:cxn modelId="{24C1E692-6DEC-407E-A4A5-5D7FF88B7AD6}" type="presParOf" srcId="{AD4D2CAE-C594-460C-B406-DBF4B8203B80}" destId="{16CDA8D8-88ED-4209-B004-E6AA66DD01BE}" srcOrd="10" destOrd="0" presId="urn:microsoft.com/office/officeart/2005/8/layout/vList2"/>
    <dgm:cxn modelId="{0C709C3F-B5AC-4CAB-9945-BEE90A9962A3}" type="presParOf" srcId="{AD4D2CAE-C594-460C-B406-DBF4B8203B80}" destId="{B2191C08-B294-46AA-B914-4491847724D6}" srcOrd="11" destOrd="0" presId="urn:microsoft.com/office/officeart/2005/8/layout/vList2"/>
    <dgm:cxn modelId="{363CD909-5318-43BA-A525-1DF68827CB19}" type="presParOf" srcId="{AD4D2CAE-C594-460C-B406-DBF4B8203B80}" destId="{DD6061E3-D5FE-41E9-9C50-BC5CE8B82479}" srcOrd="12" destOrd="0" presId="urn:microsoft.com/office/officeart/2005/8/layout/vList2"/>
    <dgm:cxn modelId="{7E503A87-A9A2-4C3E-8B24-6657808D4805}" type="presParOf" srcId="{AD4D2CAE-C594-460C-B406-DBF4B8203B80}" destId="{13E16D9C-A6BB-4DD8-8220-74AD7D663D8A}" srcOrd="13" destOrd="0" presId="urn:microsoft.com/office/officeart/2005/8/layout/vList2"/>
    <dgm:cxn modelId="{63B630A5-89C7-4C3B-A0AB-40675129A718}" type="presParOf" srcId="{AD4D2CAE-C594-460C-B406-DBF4B8203B80}" destId="{BDA7F1D0-F722-4EF3-8357-74CFC81E317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5A399D-84D1-4676-867E-C1C8244F7386}">
      <dsp:nvSpPr>
        <dsp:cNvPr id="0" name=""/>
        <dsp:cNvSpPr/>
      </dsp:nvSpPr>
      <dsp:spPr>
        <a:xfrm>
          <a:off x="0" y="34645"/>
          <a:ext cx="6830568" cy="208263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1.</a:t>
          </a:r>
          <a:r>
            <a:rPr lang="ru-RU" sz="2700" b="1" kern="1200" dirty="0" smtClean="0">
              <a:latin typeface="Arial" pitchFamily="34" charset="0"/>
              <a:cs typeface="Arial" pitchFamily="34" charset="0"/>
            </a:rPr>
            <a:t> Максимальную реализацию</a:t>
          </a:r>
          <a:br>
            <a:rPr lang="ru-RU" sz="2700" b="1" kern="1200" dirty="0" smtClean="0">
              <a:latin typeface="Arial" pitchFamily="34" charset="0"/>
              <a:cs typeface="Arial" pitchFamily="34" charset="0"/>
            </a:rPr>
          </a:br>
          <a:r>
            <a:rPr lang="ru-RU" sz="2700" b="1" kern="1200" dirty="0" smtClean="0">
              <a:latin typeface="Arial" pitchFamily="34" charset="0"/>
              <a:cs typeface="Arial" pitchFamily="34" charset="0"/>
            </a:rPr>
            <a:t>    образовательного потенциала</a:t>
          </a:r>
          <a:br>
            <a:rPr lang="ru-RU" sz="2700" b="1" kern="1200" dirty="0" smtClean="0">
              <a:latin typeface="Arial" pitchFamily="34" charset="0"/>
              <a:cs typeface="Arial" pitchFamily="34" charset="0"/>
            </a:rPr>
          </a:br>
          <a:r>
            <a:rPr lang="ru-RU" sz="2700" b="1" kern="1200" dirty="0" smtClean="0">
              <a:latin typeface="Arial" pitchFamily="34" charset="0"/>
              <a:cs typeface="Arial" pitchFamily="34" charset="0"/>
            </a:rPr>
            <a:t>    пространства:</a:t>
          </a:r>
          <a:endParaRPr lang="ru-RU" sz="2700" b="1" kern="1200" dirty="0">
            <a:latin typeface="Arial" pitchFamily="34" charset="0"/>
            <a:cs typeface="Arial" pitchFamily="34" charset="0"/>
          </a:endParaRPr>
        </a:p>
      </dsp:txBody>
      <dsp:txXfrm>
        <a:off x="0" y="34645"/>
        <a:ext cx="6830568" cy="1388421"/>
      </dsp:txXfrm>
    </dsp:sp>
    <dsp:sp modelId="{654FAB1B-0069-4C38-90C6-0DC2A48235E5}">
      <dsp:nvSpPr>
        <dsp:cNvPr id="0" name=""/>
        <dsp:cNvSpPr/>
      </dsp:nvSpPr>
      <dsp:spPr>
        <a:xfrm>
          <a:off x="1399032" y="1423066"/>
          <a:ext cx="6830568" cy="2867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u="none" kern="1200" dirty="0" smtClean="0">
              <a:latin typeface="Arial" pitchFamily="34" charset="0"/>
              <a:cs typeface="Arial" pitchFamily="34" charset="0"/>
            </a:rPr>
            <a:t>Организации</a:t>
          </a:r>
          <a:endParaRPr lang="ru-RU" sz="27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itchFamily="34" charset="0"/>
              <a:cs typeface="Arial" pitchFamily="34" charset="0"/>
            </a:rPr>
            <a:t>группы</a:t>
          </a:r>
          <a:endParaRPr lang="ru-RU" sz="27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itchFamily="34" charset="0"/>
              <a:cs typeface="Arial" pitchFamily="34" charset="0"/>
            </a:rPr>
            <a:t>территории, приспособленной</a:t>
          </a:r>
          <a:br>
            <a:rPr lang="ru-RU" sz="2700" kern="1200" dirty="0" smtClean="0">
              <a:latin typeface="Arial" pitchFamily="34" charset="0"/>
              <a:cs typeface="Arial" pitchFamily="34" charset="0"/>
            </a:rPr>
          </a:br>
          <a:r>
            <a:rPr lang="ru-RU" sz="2700" kern="1200" dirty="0" smtClean="0">
              <a:latin typeface="Arial" pitchFamily="34" charset="0"/>
              <a:cs typeface="Arial" pitchFamily="34" charset="0"/>
            </a:rPr>
            <a:t>для реализации Программы</a:t>
          </a:r>
          <a:endParaRPr lang="ru-RU" sz="27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itchFamily="34" charset="0"/>
              <a:cs typeface="Arial" pitchFamily="34" charset="0"/>
            </a:rPr>
            <a:t>материалов, оборудования</a:t>
          </a:r>
          <a:br>
            <a:rPr lang="ru-RU" sz="2700" kern="1200" dirty="0" smtClean="0">
              <a:latin typeface="Arial" pitchFamily="34" charset="0"/>
              <a:cs typeface="Arial" pitchFamily="34" charset="0"/>
            </a:rPr>
          </a:br>
          <a:r>
            <a:rPr lang="ru-RU" sz="2700" kern="1200" dirty="0" smtClean="0">
              <a:latin typeface="Arial" pitchFamily="34" charset="0"/>
              <a:cs typeface="Arial" pitchFamily="34" charset="0"/>
            </a:rPr>
            <a:t>и инвентаря </a:t>
          </a:r>
          <a:endParaRPr lang="ru-RU" sz="2700" kern="1200" dirty="0">
            <a:latin typeface="Arial" pitchFamily="34" charset="0"/>
            <a:cs typeface="Arial" pitchFamily="34" charset="0"/>
          </a:endParaRPr>
        </a:p>
      </dsp:txBody>
      <dsp:txXfrm>
        <a:off x="1399032" y="1423066"/>
        <a:ext cx="6830568" cy="28674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1B84BB-48FB-42E4-B556-494CE6943941}">
      <dsp:nvSpPr>
        <dsp:cNvPr id="0" name=""/>
        <dsp:cNvSpPr/>
      </dsp:nvSpPr>
      <dsp:spPr>
        <a:xfrm>
          <a:off x="249092" y="0"/>
          <a:ext cx="3980446" cy="952131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Наличие различных пространств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49092" y="0"/>
        <a:ext cx="3980446" cy="952131"/>
      </dsp:txXfrm>
    </dsp:sp>
    <dsp:sp modelId="{838C3653-D554-4027-B6F5-0491B3522E27}">
      <dsp:nvSpPr>
        <dsp:cNvPr id="0" name=""/>
        <dsp:cNvSpPr/>
      </dsp:nvSpPr>
      <dsp:spPr>
        <a:xfrm>
          <a:off x="249097" y="1028779"/>
          <a:ext cx="1243357" cy="335733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игры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49097" y="1028779"/>
        <a:ext cx="1243357" cy="3357332"/>
      </dsp:txXfrm>
    </dsp:sp>
    <dsp:sp modelId="{4E55E990-B889-4874-8FD1-54C43A94466E}">
      <dsp:nvSpPr>
        <dsp:cNvPr id="0" name=""/>
        <dsp:cNvSpPr/>
      </dsp:nvSpPr>
      <dsp:spPr>
        <a:xfrm>
          <a:off x="1593150" y="1028779"/>
          <a:ext cx="1243357" cy="335733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конст-руиро-вания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593150" y="1028779"/>
        <a:ext cx="1243357" cy="3357332"/>
      </dsp:txXfrm>
    </dsp:sp>
    <dsp:sp modelId="{F4CA098F-AEAC-4EC1-879B-D87AB7C57F86}">
      <dsp:nvSpPr>
        <dsp:cNvPr id="0" name=""/>
        <dsp:cNvSpPr/>
      </dsp:nvSpPr>
      <dsp:spPr>
        <a:xfrm>
          <a:off x="2976828" y="1050642"/>
          <a:ext cx="1243357" cy="335733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уедине-ния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2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пр.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76828" y="1050642"/>
        <a:ext cx="1243357" cy="3357332"/>
      </dsp:txXfrm>
    </dsp:sp>
    <dsp:sp modelId="{51513E46-45CD-48D9-B7C5-19F745337F4B}">
      <dsp:nvSpPr>
        <dsp:cNvPr id="0" name=""/>
        <dsp:cNvSpPr/>
      </dsp:nvSpPr>
      <dsp:spPr>
        <a:xfrm>
          <a:off x="4360190" y="2483"/>
          <a:ext cx="2029701" cy="4403923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Наличие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разнообраз-ных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материа-лов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игр, игрушек и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оборудова-ния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обеспечи-вающих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u="sng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свободный</a:t>
          </a:r>
          <a:r>
            <a:rPr lang="ru-RU" sz="20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выбор детей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60190" y="2483"/>
        <a:ext cx="2029701" cy="4403923"/>
      </dsp:txXfrm>
    </dsp:sp>
    <dsp:sp modelId="{397D4CE6-BA33-4B42-B70A-E6CAAD9E05D3}">
      <dsp:nvSpPr>
        <dsp:cNvPr id="0" name=""/>
        <dsp:cNvSpPr/>
      </dsp:nvSpPr>
      <dsp:spPr>
        <a:xfrm>
          <a:off x="6488506" y="0"/>
          <a:ext cx="2207799" cy="4403923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Периодическая сменяемость игрового материала, появление новых предметов, стимулирующих игровую, двигательную, познавательную и </a:t>
          </a:r>
          <a:r>
            <a:rPr lang="ru-RU" sz="18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исследователь-скую</a:t>
          </a:r>
          <a:r>
            <a:rPr lang="ru-RU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активность детей</a:t>
          </a:r>
          <a:endParaRPr lang="ru-RU" sz="1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488506" y="0"/>
        <a:ext cx="2207799" cy="4403923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859B51-3BBE-42D0-AB45-955EBC679CDE}">
      <dsp:nvSpPr>
        <dsp:cNvPr id="0" name=""/>
        <dsp:cNvSpPr/>
      </dsp:nvSpPr>
      <dsp:spPr>
        <a:xfrm>
          <a:off x="3037" y="2361"/>
          <a:ext cx="8223524" cy="9237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Arial" pitchFamily="34" charset="0"/>
              <a:cs typeface="Arial" pitchFamily="34" charset="0"/>
            </a:rPr>
            <a:t>Отсутствие жёстко закреплённых способов </a:t>
          </a:r>
          <a:r>
            <a:rPr lang="ru-RU" sz="2500" b="1" kern="1200" dirty="0" smtClean="0">
              <a:latin typeface="Arial" pitchFamily="34" charset="0"/>
              <a:cs typeface="Arial" pitchFamily="34" charset="0"/>
            </a:rPr>
            <a:t>действий с предметами</a:t>
          </a:r>
          <a:endParaRPr lang="ru-RU" sz="2500" b="1" kern="1200" dirty="0">
            <a:latin typeface="Arial" pitchFamily="34" charset="0"/>
            <a:cs typeface="Arial" pitchFamily="34" charset="0"/>
          </a:endParaRPr>
        </a:p>
      </dsp:txBody>
      <dsp:txXfrm>
        <a:off x="3037" y="2361"/>
        <a:ext cx="8223524" cy="923744"/>
      </dsp:txXfrm>
    </dsp:sp>
    <dsp:sp modelId="{1AAE20B9-56C3-4B5B-A21F-A7E371F400CA}">
      <dsp:nvSpPr>
        <dsp:cNvPr id="0" name=""/>
        <dsp:cNvSpPr/>
      </dsp:nvSpPr>
      <dsp:spPr>
        <a:xfrm>
          <a:off x="11064" y="1026984"/>
          <a:ext cx="3938325" cy="33619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itchFamily="34" charset="0"/>
              <a:cs typeface="Arial" pitchFamily="34" charset="0"/>
            </a:rPr>
            <a:t>Возможность разнообразного использования</a:t>
          </a:r>
          <a:br>
            <a:rPr lang="ru-RU" sz="2100" b="1" kern="1200" dirty="0" smtClean="0">
              <a:latin typeface="Arial" pitchFamily="34" charset="0"/>
              <a:cs typeface="Arial" pitchFamily="34" charset="0"/>
            </a:rPr>
          </a:br>
          <a:r>
            <a:rPr lang="ru-RU" sz="2100" kern="1200" dirty="0" smtClean="0">
              <a:latin typeface="Arial" pitchFamily="34" charset="0"/>
              <a:cs typeface="Arial" pitchFamily="34" charset="0"/>
            </a:rPr>
            <a:t>различных составляющих предметной среды (детской мебели, матов, мягких модулей, ширм</a:t>
          </a:r>
          <a:br>
            <a:rPr lang="ru-RU" sz="2100" kern="1200" dirty="0" smtClean="0">
              <a:latin typeface="Arial" pitchFamily="34" charset="0"/>
              <a:cs typeface="Arial" pitchFamily="34" charset="0"/>
            </a:rPr>
          </a:br>
          <a:r>
            <a:rPr lang="ru-RU" sz="2100" kern="1200" dirty="0" smtClean="0">
              <a:latin typeface="Arial" pitchFamily="34" charset="0"/>
              <a:cs typeface="Arial" pitchFamily="34" charset="0"/>
            </a:rPr>
            <a:t>и т. д.)</a:t>
          </a:r>
          <a:endParaRPr lang="ru-RU" sz="2100" kern="1200" dirty="0">
            <a:latin typeface="Arial" pitchFamily="34" charset="0"/>
            <a:cs typeface="Arial" pitchFamily="34" charset="0"/>
          </a:endParaRPr>
        </a:p>
      </dsp:txBody>
      <dsp:txXfrm>
        <a:off x="11064" y="1026984"/>
        <a:ext cx="3938325" cy="3361986"/>
      </dsp:txXfrm>
    </dsp:sp>
    <dsp:sp modelId="{85CDB6F8-419A-4DC0-AF54-81D5977FE6D2}">
      <dsp:nvSpPr>
        <dsp:cNvPr id="0" name=""/>
        <dsp:cNvSpPr/>
      </dsp:nvSpPr>
      <dsp:spPr>
        <a:xfrm>
          <a:off x="4280209" y="1026984"/>
          <a:ext cx="3938325" cy="33619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Arial" pitchFamily="34" charset="0"/>
              <a:cs typeface="Arial" pitchFamily="34" charset="0"/>
            </a:rPr>
            <a:t>Наличие</a:t>
          </a:r>
          <a:r>
            <a:rPr lang="ru-RU" sz="21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100" b="1" kern="1200" dirty="0" smtClean="0">
              <a:latin typeface="Arial" pitchFamily="34" charset="0"/>
              <a:cs typeface="Arial" pitchFamily="34" charset="0"/>
            </a:rPr>
            <a:t>полифункциональных предметов</a:t>
          </a:r>
          <a:br>
            <a:rPr lang="ru-RU" sz="2100" b="1" kern="1200" dirty="0" smtClean="0">
              <a:latin typeface="Arial" pitchFamily="34" charset="0"/>
              <a:cs typeface="Arial" pitchFamily="34" charset="0"/>
            </a:rPr>
          </a:br>
          <a:r>
            <a:rPr lang="ru-RU" sz="2100" kern="1200" dirty="0" smtClean="0">
              <a:latin typeface="Arial" pitchFamily="34" charset="0"/>
              <a:cs typeface="Arial" pitchFamily="34" charset="0"/>
            </a:rPr>
            <a:t>(в т.ч. природных материалов, пригодных</a:t>
          </a:r>
          <a:br>
            <a:rPr lang="ru-RU" sz="2100" kern="1200" dirty="0" smtClean="0">
              <a:latin typeface="Arial" pitchFamily="34" charset="0"/>
              <a:cs typeface="Arial" pitchFamily="34" charset="0"/>
            </a:rPr>
          </a:br>
          <a:r>
            <a:rPr lang="ru-RU" sz="2100" kern="1200" dirty="0" smtClean="0">
              <a:latin typeface="Arial" pitchFamily="34" charset="0"/>
              <a:cs typeface="Arial" pitchFamily="34" charset="0"/>
            </a:rPr>
            <a:t>для использования в разных видах детской активности, </a:t>
          </a:r>
          <a:br>
            <a:rPr lang="ru-RU" sz="2100" kern="1200" dirty="0" smtClean="0">
              <a:latin typeface="Arial" pitchFamily="34" charset="0"/>
              <a:cs typeface="Arial" pitchFamily="34" charset="0"/>
            </a:rPr>
          </a:br>
          <a:r>
            <a:rPr lang="ru-RU" sz="2100" kern="1200" dirty="0" smtClean="0">
              <a:latin typeface="Arial" pitchFamily="34" charset="0"/>
              <a:cs typeface="Arial" pitchFamily="34" charset="0"/>
            </a:rPr>
            <a:t>в т.ч. в качестве предметов-заместителей в детской игре)</a:t>
          </a:r>
          <a:endParaRPr lang="ru-RU" sz="2100" kern="1200" dirty="0">
            <a:latin typeface="Arial" pitchFamily="34" charset="0"/>
            <a:cs typeface="Arial" pitchFamily="34" charset="0"/>
          </a:endParaRPr>
        </a:p>
      </dsp:txBody>
      <dsp:txXfrm>
        <a:off x="4280209" y="1026984"/>
        <a:ext cx="3938325" cy="3361986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940D1F-8EC9-4E28-906B-21ADE3577463}">
      <dsp:nvSpPr>
        <dsp:cNvPr id="0" name=""/>
        <dsp:cNvSpPr/>
      </dsp:nvSpPr>
      <dsp:spPr>
        <a:xfrm>
          <a:off x="6091" y="0"/>
          <a:ext cx="2463254" cy="4325112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u="sng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Доступность всех помещений</a:t>
          </a:r>
          <a:r>
            <a:rPr lang="ru-RU" sz="1900" b="1" u="none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</a:t>
          </a:r>
          <a:br>
            <a:rPr lang="ru-RU" sz="1900" b="1" u="none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где осуществляется образовательная деятельность</a:t>
          </a:r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воспитанников</a:t>
          </a:r>
          <a:b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(в том </a:t>
          </a: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числе, </a:t>
          </a: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детей</a:t>
          </a:r>
          <a:b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 ОВЗ и детей-инвалидов)</a:t>
          </a:r>
          <a:endParaRPr lang="ru-RU" sz="19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91" y="0"/>
        <a:ext cx="2463254" cy="4325112"/>
      </dsp:txXfrm>
    </dsp:sp>
    <dsp:sp modelId="{33EA75DF-D3FA-4CE6-AE33-105A0AC90C76}">
      <dsp:nvSpPr>
        <dsp:cNvPr id="0" name=""/>
        <dsp:cNvSpPr/>
      </dsp:nvSpPr>
      <dsp:spPr>
        <a:xfrm>
          <a:off x="2883172" y="0"/>
          <a:ext cx="2463254" cy="4325112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u="sng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Свободный</a:t>
          </a: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900" b="1" u="sng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доступ к играм, игрушкам, материалам, пособиям</a:t>
          </a: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обеспечивающим все основные виды детской активности воспитанников</a:t>
          </a:r>
          <a:b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(в том числе детей с ОВЗ и детей-инвалидов)</a:t>
          </a:r>
          <a:endParaRPr lang="ru-RU" sz="19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883172" y="0"/>
        <a:ext cx="2463254" cy="4325112"/>
      </dsp:txXfrm>
    </dsp:sp>
    <dsp:sp modelId="{0612B293-85FE-4165-BDC4-D218BFE39748}">
      <dsp:nvSpPr>
        <dsp:cNvPr id="0" name=""/>
        <dsp:cNvSpPr/>
      </dsp:nvSpPr>
      <dsp:spPr>
        <a:xfrm>
          <a:off x="5766345" y="0"/>
          <a:ext cx="2463254" cy="432511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Исправность</a:t>
          </a:r>
          <a:b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сохранность материалов</a:t>
          </a:r>
          <a:b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9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оборудования</a:t>
          </a:r>
          <a:endParaRPr lang="ru-RU" sz="19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766345" y="0"/>
        <a:ext cx="2463254" cy="4325112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8C20E7-F3D7-4C77-A633-5B2E1C857EED}">
      <dsp:nvSpPr>
        <dsp:cNvPr id="0" name=""/>
        <dsp:cNvSpPr/>
      </dsp:nvSpPr>
      <dsp:spPr>
        <a:xfrm>
          <a:off x="0" y="0"/>
          <a:ext cx="7324128" cy="392909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Arial" pitchFamily="34" charset="0"/>
              <a:cs typeface="Arial" pitchFamily="34" charset="0"/>
            </a:rPr>
            <a:t>Соответствие всех элементов требованиям по обеспечению надёжности и безопасности их использования</a:t>
          </a:r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Arial" pitchFamily="34" charset="0"/>
              <a:cs typeface="Arial" pitchFamily="34" charset="0"/>
            </a:rPr>
            <a:t>-наличие сертификационных документов</a:t>
          </a:r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Arial" pitchFamily="34" charset="0"/>
              <a:cs typeface="Arial" pitchFamily="34" charset="0"/>
            </a:rPr>
            <a:t>-выполнение санитарно-эпидемиологических правил и т.д.</a:t>
          </a:r>
          <a:endParaRPr lang="ru-RU" sz="30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7324128" cy="392909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348758-60AB-4FFB-867C-F00E470332E5}">
      <dsp:nvSpPr>
        <dsp:cNvPr id="0" name=""/>
        <dsp:cNvSpPr/>
      </dsp:nvSpPr>
      <dsp:spPr>
        <a:xfrm rot="5400000">
          <a:off x="-126271" y="129297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26271" y="129297"/>
        <a:ext cx="841810" cy="589267"/>
      </dsp:txXfrm>
    </dsp:sp>
    <dsp:sp modelId="{308CD4FE-DFFA-40C9-AFF4-6B81615DA058}">
      <dsp:nvSpPr>
        <dsp:cNvPr id="0" name=""/>
        <dsp:cNvSpPr/>
      </dsp:nvSpPr>
      <dsp:spPr>
        <a:xfrm rot="5400000">
          <a:off x="4006112" y="-3391544"/>
          <a:ext cx="547176" cy="7330746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Обеспечение баланса между совместной и индивидуальной деятельностью детей.</a:t>
          </a:r>
          <a:endParaRPr lang="ru-RU" sz="2000" b="1" kern="1200" dirty="0"/>
        </a:p>
      </dsp:txBody>
      <dsp:txXfrm rot="5400000">
        <a:off x="4006112" y="-3391544"/>
        <a:ext cx="547176" cy="7330746"/>
      </dsp:txXfrm>
    </dsp:sp>
    <dsp:sp modelId="{D37403AD-494B-4C4C-B124-F252FFBD8E98}">
      <dsp:nvSpPr>
        <dsp:cNvPr id="0" name=""/>
        <dsp:cNvSpPr/>
      </dsp:nvSpPr>
      <dsp:spPr>
        <a:xfrm rot="5400000">
          <a:off x="-126271" y="840650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5400000">
        <a:off x="-126271" y="840650"/>
        <a:ext cx="841810" cy="589267"/>
      </dsp:txXfrm>
    </dsp:sp>
    <dsp:sp modelId="{1966EC32-5A18-45A9-BCB5-0F4AE4E9C610}">
      <dsp:nvSpPr>
        <dsp:cNvPr id="0" name=""/>
        <dsp:cNvSpPr/>
      </dsp:nvSpPr>
      <dsp:spPr>
        <a:xfrm rot="5400000">
          <a:off x="4135845" y="-2777347"/>
          <a:ext cx="547176" cy="7640332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Организация « зон приватности».</a:t>
          </a:r>
          <a:endParaRPr lang="ru-RU" sz="2000" b="1" kern="1200" dirty="0"/>
        </a:p>
      </dsp:txBody>
      <dsp:txXfrm rot="5400000">
        <a:off x="4135845" y="-2777347"/>
        <a:ext cx="547176" cy="7640332"/>
      </dsp:txXfrm>
    </dsp:sp>
    <dsp:sp modelId="{74D3D115-CA29-4AC0-A7EC-ECCAB7D7C8D9}">
      <dsp:nvSpPr>
        <dsp:cNvPr id="0" name=""/>
        <dsp:cNvSpPr/>
      </dsp:nvSpPr>
      <dsp:spPr>
        <a:xfrm rot="5400000">
          <a:off x="-126271" y="1619551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5400000">
        <a:off x="-126271" y="1619551"/>
        <a:ext cx="841810" cy="589267"/>
      </dsp:txXfrm>
    </dsp:sp>
    <dsp:sp modelId="{9A8BBF2A-3AB0-40F3-A8C8-240036E1B3EA}">
      <dsp:nvSpPr>
        <dsp:cNvPr id="0" name=""/>
        <dsp:cNvSpPr/>
      </dsp:nvSpPr>
      <dsp:spPr>
        <a:xfrm rot="5400000">
          <a:off x="4135845" y="-2053298"/>
          <a:ext cx="547176" cy="764033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Предоставление ребенку права и свободы выбора.</a:t>
          </a:r>
          <a:endParaRPr lang="ru-RU" sz="2000" b="1" kern="1200" dirty="0"/>
        </a:p>
      </dsp:txBody>
      <dsp:txXfrm rot="5400000">
        <a:off x="4135845" y="-2053298"/>
        <a:ext cx="547176" cy="7640332"/>
      </dsp:txXfrm>
    </dsp:sp>
    <dsp:sp modelId="{8A950FE3-08F2-469D-9A9C-A93DBC0ABBF3}">
      <dsp:nvSpPr>
        <dsp:cNvPr id="0" name=""/>
        <dsp:cNvSpPr/>
      </dsp:nvSpPr>
      <dsp:spPr>
        <a:xfrm rot="5400000">
          <a:off x="-126271" y="2455271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5400000">
        <a:off x="-126271" y="2455271"/>
        <a:ext cx="841810" cy="589267"/>
      </dsp:txXfrm>
    </dsp:sp>
    <dsp:sp modelId="{74DE2E3F-59DB-44E3-A5FA-6508220C90EB}">
      <dsp:nvSpPr>
        <dsp:cNvPr id="0" name=""/>
        <dsp:cNvSpPr/>
      </dsp:nvSpPr>
      <dsp:spPr>
        <a:xfrm rot="5400000">
          <a:off x="4045251" y="-1284525"/>
          <a:ext cx="728363" cy="764033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Создание условий  </a:t>
          </a:r>
          <a:r>
            <a:rPr lang="ru-RU" sz="2000" b="1" kern="1200" dirty="0" smtClean="0"/>
            <a:t>для </a:t>
          </a:r>
          <a:r>
            <a:rPr lang="ru-RU" sz="2000" b="1" kern="1200" dirty="0" smtClean="0"/>
            <a:t>моделирования, </a:t>
          </a:r>
          <a:r>
            <a:rPr lang="ru-RU" sz="2000" b="1" kern="1200" dirty="0" smtClean="0"/>
            <a:t>поиска и </a:t>
          </a:r>
          <a:r>
            <a:rPr lang="ru-RU" sz="2000" b="1" kern="1200" dirty="0" smtClean="0"/>
            <a:t>экспериментирования.</a:t>
          </a:r>
          <a:endParaRPr lang="ru-RU" sz="2000" b="1" kern="1200" dirty="0"/>
        </a:p>
      </dsp:txBody>
      <dsp:txXfrm rot="5400000">
        <a:off x="4045251" y="-1284525"/>
        <a:ext cx="728363" cy="7640332"/>
      </dsp:txXfrm>
    </dsp:sp>
    <dsp:sp modelId="{6872ACC5-B367-47F5-8DD4-0A2A72F736CD}">
      <dsp:nvSpPr>
        <dsp:cNvPr id="0" name=""/>
        <dsp:cNvSpPr/>
      </dsp:nvSpPr>
      <dsp:spPr>
        <a:xfrm rot="5400000">
          <a:off x="-126271" y="3200398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26271" y="3200398"/>
        <a:ext cx="841810" cy="589267"/>
      </dsp:txXfrm>
    </dsp:sp>
    <dsp:sp modelId="{E49B4C69-7004-42BB-8717-D3FD300F088A}">
      <dsp:nvSpPr>
        <dsp:cNvPr id="0" name=""/>
        <dsp:cNvSpPr/>
      </dsp:nvSpPr>
      <dsp:spPr>
        <a:xfrm rot="5400000">
          <a:off x="4135845" y="-443893"/>
          <a:ext cx="547176" cy="7640332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Полифункциональность</a:t>
          </a:r>
          <a:r>
            <a:rPr lang="ru-RU" sz="2000" b="1" kern="1200" dirty="0" smtClean="0"/>
            <a:t> использования помещений и оборудования.</a:t>
          </a:r>
          <a:endParaRPr lang="ru-RU" sz="2000" b="1" kern="1200" dirty="0"/>
        </a:p>
      </dsp:txBody>
      <dsp:txXfrm rot="5400000">
        <a:off x="4135845" y="-443893"/>
        <a:ext cx="547176" cy="7640332"/>
      </dsp:txXfrm>
    </dsp:sp>
    <dsp:sp modelId="{0B21C676-F780-423F-978B-588A4042BB63}">
      <dsp:nvSpPr>
        <dsp:cNvPr id="0" name=""/>
        <dsp:cNvSpPr/>
      </dsp:nvSpPr>
      <dsp:spPr>
        <a:xfrm rot="5400000">
          <a:off x="-126271" y="3945525"/>
          <a:ext cx="841810" cy="5892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26271" y="3945525"/>
        <a:ext cx="841810" cy="589267"/>
      </dsp:txXfrm>
    </dsp:sp>
    <dsp:sp modelId="{15FAB1ED-4A5C-423A-8CFE-EFBC4E5036F7}">
      <dsp:nvSpPr>
        <dsp:cNvPr id="0" name=""/>
        <dsp:cNvSpPr/>
      </dsp:nvSpPr>
      <dsp:spPr>
        <a:xfrm rot="5400000">
          <a:off x="4135845" y="257934"/>
          <a:ext cx="547176" cy="7640332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Возрастная и поло-ролевая </a:t>
          </a:r>
          <a:r>
            <a:rPr lang="ru-RU" sz="2000" b="1" kern="1200" dirty="0" err="1" smtClean="0"/>
            <a:t>адресность</a:t>
          </a:r>
          <a:r>
            <a:rPr lang="ru-RU" sz="2000" b="1" kern="1200" dirty="0" smtClean="0"/>
            <a:t> оборудования и материалов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 rot="5400000">
        <a:off x="4135845" y="257934"/>
        <a:ext cx="547176" cy="76403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5A399D-84D1-4676-867E-C1C8244F7386}">
      <dsp:nvSpPr>
        <dsp:cNvPr id="0" name=""/>
        <dsp:cNvSpPr/>
      </dsp:nvSpPr>
      <dsp:spPr>
        <a:xfrm>
          <a:off x="0" y="31355"/>
          <a:ext cx="6830568" cy="138240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2.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 Возможность: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0" y="31355"/>
        <a:ext cx="6830568" cy="921600"/>
      </dsp:txXfrm>
    </dsp:sp>
    <dsp:sp modelId="{654FAB1B-0069-4C38-90C6-0DC2A48235E5}">
      <dsp:nvSpPr>
        <dsp:cNvPr id="0" name=""/>
        <dsp:cNvSpPr/>
      </dsp:nvSpPr>
      <dsp:spPr>
        <a:xfrm>
          <a:off x="1399032" y="952956"/>
          <a:ext cx="6830568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u="none" kern="1200" dirty="0" smtClean="0">
              <a:latin typeface="Arial" pitchFamily="34" charset="0"/>
              <a:cs typeface="Arial" pitchFamily="34" charset="0"/>
            </a:rPr>
            <a:t>общения и совместной деятельности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детей (в том числе, детей разного возраста) и взрослых</a:t>
          </a:r>
          <a:endParaRPr lang="ru-RU" sz="32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двигательной активности</a:t>
          </a:r>
          <a:endParaRPr lang="ru-RU" sz="3200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уединения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1399032" y="952956"/>
        <a:ext cx="6830568" cy="33408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FD5325-600E-41C1-A2D0-1FA37ED097F0}">
      <dsp:nvSpPr>
        <dsp:cNvPr id="0" name=""/>
        <dsp:cNvSpPr/>
      </dsp:nvSpPr>
      <dsp:spPr>
        <a:xfrm>
          <a:off x="0" y="182555"/>
          <a:ext cx="6830568" cy="95040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3.</a:t>
          </a:r>
          <a:r>
            <a:rPr lang="ru-RU" sz="2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200" b="1" kern="1200" dirty="0">
            <a:latin typeface="Arial" pitchFamily="34" charset="0"/>
            <a:cs typeface="Arial" pitchFamily="34" charset="0"/>
          </a:endParaRPr>
        </a:p>
      </dsp:txBody>
      <dsp:txXfrm>
        <a:off x="0" y="182555"/>
        <a:ext cx="6830568" cy="633600"/>
      </dsp:txXfrm>
    </dsp:sp>
    <dsp:sp modelId="{08A11AFB-BDFC-49F3-B500-5E9800A5B50A}">
      <dsp:nvSpPr>
        <dsp:cNvPr id="0" name=""/>
        <dsp:cNvSpPr/>
      </dsp:nvSpPr>
      <dsp:spPr>
        <a:xfrm>
          <a:off x="1399032" y="816156"/>
          <a:ext cx="6830568" cy="33263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smtClean="0">
              <a:latin typeface="Arial" pitchFamily="34" charset="0"/>
              <a:cs typeface="Arial" pitchFamily="34" charset="0"/>
            </a:rPr>
            <a:t>реализацию различных ОП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необходимые условия в случае организации инклюзивного образования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учёт национально-культурных, климатических условий, в которых осуществляется образовательная деятельность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учёт возрастных особенностей детей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построение вариативного развивающего образования 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1399032" y="816156"/>
        <a:ext cx="6830568" cy="332639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FD5325-600E-41C1-A2D0-1FA37ED097F0}">
      <dsp:nvSpPr>
        <dsp:cNvPr id="0" name=""/>
        <dsp:cNvSpPr/>
      </dsp:nvSpPr>
      <dsp:spPr>
        <a:xfrm>
          <a:off x="4185" y="118385"/>
          <a:ext cx="7108276" cy="110262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4. </a:t>
          </a:r>
          <a:endParaRPr lang="ru-RU" sz="2800" b="1" kern="1200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sp:txBody>
      <dsp:txXfrm>
        <a:off x="4185" y="118385"/>
        <a:ext cx="7108276" cy="735082"/>
      </dsp:txXfrm>
    </dsp:sp>
    <dsp:sp modelId="{08A11AFB-BDFC-49F3-B500-5E9800A5B50A}">
      <dsp:nvSpPr>
        <dsp:cNvPr id="0" name=""/>
        <dsp:cNvSpPr/>
      </dsp:nvSpPr>
      <dsp:spPr>
        <a:xfrm>
          <a:off x="1461235" y="0"/>
          <a:ext cx="7108276" cy="43782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Охрану и укрепление физического и психического здоровья и эмоционального благополучия детей.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Формирование и поддержку положительной самооценки, уверенности  детей в собственных возможностях и способностях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Открытость дошкольного образования и вовлечение родителей непосредственно в образовательный процесс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1461235" y="0"/>
        <a:ext cx="7108276" cy="437823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F0FCA1-A87D-46BF-82AB-FD6A72710297}">
      <dsp:nvSpPr>
        <dsp:cNvPr id="0" name=""/>
        <dsp:cNvSpPr/>
      </dsp:nvSpPr>
      <dsp:spPr>
        <a:xfrm>
          <a:off x="460" y="2470"/>
          <a:ext cx="1281856" cy="4479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Соответ-ствует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 smtClean="0">
              <a:latin typeface="Arial" pitchFamily="34" charset="0"/>
              <a:cs typeface="Arial" pitchFamily="34" charset="0"/>
            </a:rPr>
            <a:t>возраст-ным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 smtClean="0">
              <a:latin typeface="Arial" pitchFamily="34" charset="0"/>
              <a:cs typeface="Arial" pitchFamily="34" charset="0"/>
            </a:rPr>
            <a:t>возмож-ностям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 детей и </a:t>
          </a:r>
          <a:r>
            <a:rPr lang="ru-RU" sz="1800" kern="1200" dirty="0" err="1" smtClean="0">
              <a:latin typeface="Arial" pitchFamily="34" charset="0"/>
              <a:cs typeface="Arial" pitchFamily="34" charset="0"/>
            </a:rPr>
            <a:t>содержа-нию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 Программы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460" y="2470"/>
        <a:ext cx="1281856" cy="4479076"/>
      </dsp:txXfrm>
    </dsp:sp>
    <dsp:sp modelId="{5242372A-208D-4A92-8EAB-209D747FE488}">
      <dsp:nvSpPr>
        <dsp:cNvPr id="0" name=""/>
        <dsp:cNvSpPr/>
      </dsp:nvSpPr>
      <dsp:spPr>
        <a:xfrm>
          <a:off x="1497038" y="2470"/>
          <a:ext cx="6732100" cy="9728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Arial" pitchFamily="34" charset="0"/>
              <a:cs typeface="Arial" pitchFamily="34" charset="0"/>
            </a:rPr>
            <a:t>Включает оснащение: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>
        <a:off x="1497038" y="2470"/>
        <a:ext cx="6732100" cy="972877"/>
      </dsp:txXfrm>
    </dsp:sp>
    <dsp:sp modelId="{CCC103D9-3DDC-4991-85A2-6B9FFDC718AC}">
      <dsp:nvSpPr>
        <dsp:cNvPr id="0" name=""/>
        <dsp:cNvSpPr/>
      </dsp:nvSpPr>
      <dsp:spPr>
        <a:xfrm>
          <a:off x="1500325" y="1085608"/>
          <a:ext cx="1280604" cy="34708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Сред-ства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обуче-ния</a:t>
          </a:r>
          <a:endParaRPr lang="ru-RU" sz="2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kern="1200" dirty="0" err="1" smtClean="0">
              <a:latin typeface="Arial" pitchFamily="34" charset="0"/>
              <a:cs typeface="Arial" pitchFamily="34" charset="0"/>
            </a:rPr>
            <a:t>техничес-кие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500325" y="1085608"/>
        <a:ext cx="1280604" cy="3470844"/>
      </dsp:txXfrm>
    </dsp:sp>
    <dsp:sp modelId="{CBF3B9EC-0AD7-478A-88CC-FD63CA4BF84E}">
      <dsp:nvSpPr>
        <dsp:cNvPr id="0" name=""/>
        <dsp:cNvSpPr/>
      </dsp:nvSpPr>
      <dsp:spPr>
        <a:xfrm>
          <a:off x="2888396" y="1085608"/>
          <a:ext cx="1280604" cy="34708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Соответствую-щие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матери-алы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kern="1200" dirty="0" err="1" smtClean="0">
              <a:latin typeface="Arial" pitchFamily="34" charset="0"/>
              <a:cs typeface="Arial" pitchFamily="34" charset="0"/>
            </a:rPr>
            <a:t>расход-ные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888396" y="1085608"/>
        <a:ext cx="1280604" cy="3470844"/>
      </dsp:txXfrm>
    </dsp:sp>
    <dsp:sp modelId="{BC7487A7-BD79-4C55-9762-B45C5C0AB8FB}">
      <dsp:nvSpPr>
        <dsp:cNvPr id="0" name=""/>
        <dsp:cNvSpPr/>
      </dsp:nvSpPr>
      <dsp:spPr>
        <a:xfrm>
          <a:off x="4276467" y="1068354"/>
          <a:ext cx="3949385" cy="13371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Оборудование</a:t>
          </a:r>
          <a:br>
            <a:rPr lang="ru-RU" sz="2400" b="1" kern="1200" dirty="0" smtClean="0">
              <a:latin typeface="Arial" pitchFamily="34" charset="0"/>
              <a:cs typeface="Arial" pitchFamily="34" charset="0"/>
            </a:rPr>
          </a:b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и инвентарь 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4276467" y="1068354"/>
        <a:ext cx="3949385" cy="1337141"/>
      </dsp:txXfrm>
    </dsp:sp>
    <dsp:sp modelId="{811F8FF6-3A56-422E-B817-EA419C275B2E}">
      <dsp:nvSpPr>
        <dsp:cNvPr id="0" name=""/>
        <dsp:cNvSpPr/>
      </dsp:nvSpPr>
      <dsp:spPr>
        <a:xfrm>
          <a:off x="4280322" y="2591631"/>
          <a:ext cx="1278104" cy="20473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Arial" pitchFamily="34" charset="0"/>
              <a:cs typeface="Arial" pitchFamily="34" charset="0"/>
            </a:rPr>
            <a:t>Игро-вой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280322" y="2591631"/>
        <a:ext cx="1278104" cy="2047390"/>
      </dsp:txXfrm>
    </dsp:sp>
    <dsp:sp modelId="{E2F028F9-8AAB-43CA-B0B6-67526DB0D718}">
      <dsp:nvSpPr>
        <dsp:cNvPr id="0" name=""/>
        <dsp:cNvSpPr/>
      </dsp:nvSpPr>
      <dsp:spPr>
        <a:xfrm>
          <a:off x="5612107" y="2591631"/>
          <a:ext cx="1278104" cy="20473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Arial" pitchFamily="34" charset="0"/>
              <a:cs typeface="Arial" pitchFamily="34" charset="0"/>
            </a:rPr>
            <a:t>Спор-тивный</a:t>
          </a:r>
          <a:endParaRPr lang="ru-RU" sz="2300" kern="1200" dirty="0">
            <a:latin typeface="Arial" pitchFamily="34" charset="0"/>
            <a:cs typeface="Arial" pitchFamily="34" charset="0"/>
          </a:endParaRPr>
        </a:p>
      </dsp:txBody>
      <dsp:txXfrm>
        <a:off x="5612107" y="2591631"/>
        <a:ext cx="1278104" cy="2047390"/>
      </dsp:txXfrm>
    </dsp:sp>
    <dsp:sp modelId="{9DAD3E19-4B87-4A27-8836-17218EBDB944}">
      <dsp:nvSpPr>
        <dsp:cNvPr id="0" name=""/>
        <dsp:cNvSpPr/>
      </dsp:nvSpPr>
      <dsp:spPr>
        <a:xfrm>
          <a:off x="6943892" y="2591631"/>
          <a:ext cx="1278104" cy="20473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latin typeface="Arial" pitchFamily="34" charset="0"/>
              <a:cs typeface="Arial" pitchFamily="34" charset="0"/>
            </a:rPr>
            <a:t>Оздо-рови-тель-ный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6943892" y="2591631"/>
        <a:ext cx="1278104" cy="204739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318776-8AC0-4698-9035-B993EFD38300}">
      <dsp:nvSpPr>
        <dsp:cNvPr id="0" name=""/>
        <dsp:cNvSpPr/>
      </dsp:nvSpPr>
      <dsp:spPr>
        <a:xfrm>
          <a:off x="5230" y="0"/>
          <a:ext cx="8224369" cy="815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Образовательное пространство обеспечивает: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5230" y="0"/>
        <a:ext cx="8224369" cy="815217"/>
      </dsp:txXfrm>
    </dsp:sp>
    <dsp:sp modelId="{F22E20D9-380B-4542-8F20-5EEF9C7B00AE}">
      <dsp:nvSpPr>
        <dsp:cNvPr id="0" name=""/>
        <dsp:cNvSpPr/>
      </dsp:nvSpPr>
      <dsp:spPr>
        <a:xfrm>
          <a:off x="10643" y="954534"/>
          <a:ext cx="5782649" cy="77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Активность</a:t>
          </a:r>
          <a:br>
            <a:rPr lang="ru-RU" sz="2400" b="1" kern="1200" dirty="0" smtClean="0">
              <a:latin typeface="Arial" pitchFamily="34" charset="0"/>
              <a:cs typeface="Arial" pitchFamily="34" charset="0"/>
            </a:rPr>
          </a:b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(для всех категорий воспитанников)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: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10643" y="954534"/>
        <a:ext cx="5782649" cy="773765"/>
      </dsp:txXfrm>
    </dsp:sp>
    <dsp:sp modelId="{2C193A6E-6BD2-4290-A04D-B73C4E5C36AF}">
      <dsp:nvSpPr>
        <dsp:cNvPr id="0" name=""/>
        <dsp:cNvSpPr/>
      </dsp:nvSpPr>
      <dsp:spPr>
        <a:xfrm>
          <a:off x="21920" y="1833528"/>
          <a:ext cx="1114569" cy="27032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игро-вую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1920" y="1833528"/>
        <a:ext cx="1114569" cy="2703262"/>
      </dsp:txXfrm>
    </dsp:sp>
    <dsp:sp modelId="{5FA8FA50-23EE-4D83-860E-2FD516313B9A}">
      <dsp:nvSpPr>
        <dsp:cNvPr id="0" name=""/>
        <dsp:cNvSpPr/>
      </dsp:nvSpPr>
      <dsp:spPr>
        <a:xfrm>
          <a:off x="1183302" y="1833528"/>
          <a:ext cx="1114569" cy="27032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позна-ватель-ную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183302" y="1833528"/>
        <a:ext cx="1114569" cy="2703262"/>
      </dsp:txXfrm>
    </dsp:sp>
    <dsp:sp modelId="{AEE42240-4B4D-40FE-B142-255499C6EAD0}">
      <dsp:nvSpPr>
        <dsp:cNvPr id="0" name=""/>
        <dsp:cNvSpPr/>
      </dsp:nvSpPr>
      <dsp:spPr>
        <a:xfrm>
          <a:off x="2344683" y="1833528"/>
          <a:ext cx="1114569" cy="27032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твор-ческую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344683" y="1833528"/>
        <a:ext cx="1114569" cy="2703262"/>
      </dsp:txXfrm>
    </dsp:sp>
    <dsp:sp modelId="{2197B9C5-0892-4005-BF97-D50ECC879E42}">
      <dsp:nvSpPr>
        <dsp:cNvPr id="0" name=""/>
        <dsp:cNvSpPr/>
      </dsp:nvSpPr>
      <dsp:spPr>
        <a:xfrm>
          <a:off x="3506064" y="1833528"/>
          <a:ext cx="1114569" cy="27032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иссле-дова-тель-скую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( +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экспери-ментирование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дос-тупными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материа-лами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, в т.ч. с песком и водой)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506064" y="1833528"/>
        <a:ext cx="1114569" cy="2703262"/>
      </dsp:txXfrm>
    </dsp:sp>
    <dsp:sp modelId="{7758B1D5-3691-471C-8726-CD9E415A4BCE}">
      <dsp:nvSpPr>
        <dsp:cNvPr id="0" name=""/>
        <dsp:cNvSpPr/>
      </dsp:nvSpPr>
      <dsp:spPr>
        <a:xfrm>
          <a:off x="4667445" y="1833528"/>
          <a:ext cx="1114569" cy="2912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itchFamily="34" charset="0"/>
              <a:cs typeface="Arial" pitchFamily="34" charset="0"/>
            </a:rPr>
            <a:t>двига-тель-ную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разви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-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тие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круп- ной и мелкой моторики, участие в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подвиж-ных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играх и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соревно-ваниях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667445" y="1833528"/>
        <a:ext cx="1114569" cy="2912740"/>
      </dsp:txXfrm>
    </dsp:sp>
    <dsp:sp modelId="{C6184971-2AFD-4876-AC66-47C159AF2D21}">
      <dsp:nvSpPr>
        <dsp:cNvPr id="0" name=""/>
        <dsp:cNvSpPr/>
      </dsp:nvSpPr>
      <dsp:spPr>
        <a:xfrm>
          <a:off x="5887190" y="951510"/>
          <a:ext cx="1118933" cy="40173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Эмо-цио-наль-ное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благо-полу-чие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br>
            <a:rPr lang="ru-RU" sz="2000" b="1" kern="1200" dirty="0" smtClean="0">
              <a:latin typeface="Arial" pitchFamily="34" charset="0"/>
              <a:cs typeface="Arial" pitchFamily="34" charset="0"/>
            </a:rPr>
          </a:b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во </a:t>
          </a:r>
          <a:r>
            <a:rPr lang="ru-RU" sz="1600" b="0" kern="1200" dirty="0" err="1" smtClean="0">
              <a:latin typeface="Arial" pitchFamily="34" charset="0"/>
              <a:cs typeface="Arial" pitchFamily="34" charset="0"/>
            </a:rPr>
            <a:t>взаи-модейст-вии</a:t>
          </a: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600" b="0" kern="1200" dirty="0" err="1" smtClean="0">
              <a:latin typeface="Arial" pitchFamily="34" charset="0"/>
              <a:cs typeface="Arial" pitchFamily="34" charset="0"/>
            </a:rPr>
            <a:t>предметно-прос-транст-венным</a:t>
          </a: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 окружением</a:t>
          </a:r>
          <a:endParaRPr lang="ru-RU" sz="1600" b="0" kern="1200" dirty="0">
            <a:latin typeface="Arial" pitchFamily="34" charset="0"/>
            <a:cs typeface="Arial" pitchFamily="34" charset="0"/>
          </a:endParaRPr>
        </a:p>
      </dsp:txBody>
      <dsp:txXfrm>
        <a:off x="5887190" y="951510"/>
        <a:ext cx="1118933" cy="4017360"/>
      </dsp:txXfrm>
    </dsp:sp>
    <dsp:sp modelId="{BD4EBAB8-609C-4A38-ACDF-C4F809AEE2F8}">
      <dsp:nvSpPr>
        <dsp:cNvPr id="0" name=""/>
        <dsp:cNvSpPr/>
      </dsp:nvSpPr>
      <dsp:spPr>
        <a:xfrm>
          <a:off x="7100023" y="951510"/>
          <a:ext cx="1118933" cy="40173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Воз-мож-ность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latin typeface="Arial" pitchFamily="34" charset="0"/>
              <a:cs typeface="Arial" pitchFamily="34" charset="0"/>
            </a:rPr>
            <a:t>само-выра-жения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7100023" y="951510"/>
        <a:ext cx="1118933" cy="401736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234E9-32B2-4603-9345-EAC2CCC68311}">
      <dsp:nvSpPr>
        <dsp:cNvPr id="0" name=""/>
        <dsp:cNvSpPr/>
      </dsp:nvSpPr>
      <dsp:spPr>
        <a:xfrm>
          <a:off x="0" y="8009"/>
          <a:ext cx="8229600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Социально – коммуникативное развитие</a:t>
          </a:r>
        </a:p>
      </dsp:txBody>
      <dsp:txXfrm>
        <a:off x="0" y="8009"/>
        <a:ext cx="8229600" cy="767520"/>
      </dsp:txXfrm>
    </dsp:sp>
    <dsp:sp modelId="{45CFF9DE-50E9-494A-9527-E172E9EA87C7}">
      <dsp:nvSpPr>
        <dsp:cNvPr id="0" name=""/>
        <dsp:cNvSpPr/>
      </dsp:nvSpPr>
      <dsp:spPr>
        <a:xfrm>
          <a:off x="0" y="893609"/>
          <a:ext cx="8229600" cy="767520"/>
        </a:xfrm>
        <a:prstGeom prst="roundRect">
          <a:avLst/>
        </a:prstGeom>
        <a:solidFill>
          <a:schemeClr val="accent3">
            <a:hueOff val="-4134818"/>
            <a:satOff val="6705"/>
            <a:lumOff val="4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Познавательное развитие</a:t>
          </a:r>
        </a:p>
      </dsp:txBody>
      <dsp:txXfrm>
        <a:off x="0" y="893609"/>
        <a:ext cx="8229600" cy="767520"/>
      </dsp:txXfrm>
    </dsp:sp>
    <dsp:sp modelId="{0A6A6963-B32E-40B7-A635-38314618755E}">
      <dsp:nvSpPr>
        <dsp:cNvPr id="0" name=""/>
        <dsp:cNvSpPr/>
      </dsp:nvSpPr>
      <dsp:spPr>
        <a:xfrm>
          <a:off x="0" y="1779209"/>
          <a:ext cx="8229600" cy="767520"/>
        </a:xfrm>
        <a:prstGeom prst="roundRect">
          <a:avLst/>
        </a:prstGeom>
        <a:solidFill>
          <a:schemeClr val="accent3">
            <a:hueOff val="-8269636"/>
            <a:satOff val="13411"/>
            <a:lumOff val="9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Речевое развитие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0" y="1779209"/>
        <a:ext cx="8229600" cy="767520"/>
      </dsp:txXfrm>
    </dsp:sp>
    <dsp:sp modelId="{546A7023-3E8D-40DC-A7B9-262E596755EF}">
      <dsp:nvSpPr>
        <dsp:cNvPr id="0" name=""/>
        <dsp:cNvSpPr/>
      </dsp:nvSpPr>
      <dsp:spPr>
        <a:xfrm>
          <a:off x="0" y="2664809"/>
          <a:ext cx="8229600" cy="767520"/>
        </a:xfrm>
        <a:prstGeom prst="roundRect">
          <a:avLst/>
        </a:prstGeom>
        <a:solidFill>
          <a:schemeClr val="accent3">
            <a:hueOff val="-12404454"/>
            <a:satOff val="20116"/>
            <a:lumOff val="14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Художественно – эстетическое развитие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0" y="2664809"/>
        <a:ext cx="8229600" cy="767520"/>
      </dsp:txXfrm>
    </dsp:sp>
    <dsp:sp modelId="{905765B8-07BD-4E72-AA1F-AF51D5040DF2}">
      <dsp:nvSpPr>
        <dsp:cNvPr id="0" name=""/>
        <dsp:cNvSpPr/>
      </dsp:nvSpPr>
      <dsp:spPr>
        <a:xfrm>
          <a:off x="0" y="3550409"/>
          <a:ext cx="8229600" cy="767520"/>
        </a:xfrm>
        <a:prstGeom prst="roundRect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Физическое развитие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0" y="3550409"/>
        <a:ext cx="8229600" cy="7675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FD9B58-FE38-4417-95DE-EEA75B936EE2}">
      <dsp:nvSpPr>
        <dsp:cNvPr id="0" name=""/>
        <dsp:cNvSpPr/>
      </dsp:nvSpPr>
      <dsp:spPr>
        <a:xfrm>
          <a:off x="0" y="0"/>
          <a:ext cx="8229600" cy="31019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u="sng" kern="120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Гибкое зонирование, возможность </a:t>
          </a:r>
          <a:r>
            <a:rPr lang="ru-RU" sz="3200" b="0" u="sng" kern="1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изменений</a:t>
          </a:r>
          <a:r>
            <a:rPr lang="ru-RU" sz="3200" b="0" u="sng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0" u="sng" kern="1200" dirty="0" smtClean="0">
              <a:latin typeface="Arial" pitchFamily="34" charset="0"/>
              <a:cs typeface="Arial" pitchFamily="34" charset="0"/>
            </a:rPr>
          </a:b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предметно-пространственной среды</a:t>
          </a:r>
          <a:br>
            <a:rPr lang="ru-RU" sz="3200" kern="1200" dirty="0" smtClean="0">
              <a:latin typeface="Arial" pitchFamily="34" charset="0"/>
              <a:cs typeface="Arial" pitchFamily="34" charset="0"/>
            </a:rPr>
          </a:br>
          <a:r>
            <a:rPr lang="ru-RU" sz="3200" kern="1200" dirty="0" smtClean="0">
              <a:latin typeface="Arial" pitchFamily="34" charset="0"/>
              <a:cs typeface="Arial" pitchFamily="34" charset="0"/>
            </a:rPr>
            <a:t>в зависимости от образовательной ситуации, в том числе от меняющихся интересов и возможностей детей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8229600" cy="310197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234E9-32B2-4603-9345-EAC2CCC68311}">
      <dsp:nvSpPr>
        <dsp:cNvPr id="0" name=""/>
        <dsp:cNvSpPr/>
      </dsp:nvSpPr>
      <dsp:spPr>
        <a:xfrm>
          <a:off x="0" y="14283"/>
          <a:ext cx="8229600" cy="3622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 для сюжетно-ролевых и режиссерских игр</a:t>
          </a:r>
        </a:p>
      </dsp:txBody>
      <dsp:txXfrm>
        <a:off x="0" y="14283"/>
        <a:ext cx="8229600" cy="362260"/>
      </dsp:txXfrm>
    </dsp:sp>
    <dsp:sp modelId="{45CFF9DE-50E9-494A-9527-E172E9EA87C7}">
      <dsp:nvSpPr>
        <dsp:cNvPr id="0" name=""/>
        <dsp:cNvSpPr/>
      </dsp:nvSpPr>
      <dsp:spPr>
        <a:xfrm>
          <a:off x="0" y="550483"/>
          <a:ext cx="8229600" cy="363593"/>
        </a:xfrm>
        <a:prstGeom prst="roundRect">
          <a:avLst/>
        </a:prstGeom>
        <a:gradFill rotWithShape="0">
          <a:gsLst>
            <a:gs pos="0">
              <a:schemeClr val="accent3">
                <a:hueOff val="-2362753"/>
                <a:satOff val="3832"/>
                <a:lumOff val="28"/>
                <a:alphaOff val="0"/>
                <a:tint val="1000"/>
                <a:satMod val="255000"/>
              </a:schemeClr>
            </a:gs>
            <a:gs pos="55000">
              <a:schemeClr val="accent3">
                <a:hueOff val="-2362753"/>
                <a:satOff val="3832"/>
                <a:lumOff val="28"/>
                <a:alphaOff val="0"/>
                <a:tint val="12000"/>
                <a:satMod val="255000"/>
              </a:schemeClr>
            </a:gs>
            <a:gs pos="100000">
              <a:schemeClr val="accent3">
                <a:hueOff val="-2362753"/>
                <a:satOff val="3832"/>
                <a:lumOff val="28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 познавательной активности</a:t>
          </a:r>
        </a:p>
      </dsp:txBody>
      <dsp:txXfrm>
        <a:off x="0" y="550483"/>
        <a:ext cx="8229600" cy="363593"/>
      </dsp:txXfrm>
    </dsp:sp>
    <dsp:sp modelId="{0A6A6963-B32E-40B7-A635-38314618755E}">
      <dsp:nvSpPr>
        <dsp:cNvPr id="0" name=""/>
        <dsp:cNvSpPr/>
      </dsp:nvSpPr>
      <dsp:spPr>
        <a:xfrm>
          <a:off x="0" y="1078237"/>
          <a:ext cx="8229600" cy="652996"/>
        </a:xfrm>
        <a:prstGeom prst="roundRect">
          <a:avLst/>
        </a:prstGeom>
        <a:gradFill rotWithShape="0">
          <a:gsLst>
            <a:gs pos="0">
              <a:schemeClr val="accent3">
                <a:hueOff val="-4725507"/>
                <a:satOff val="7663"/>
                <a:lumOff val="56"/>
                <a:alphaOff val="0"/>
                <a:tint val="1000"/>
                <a:satMod val="255000"/>
              </a:schemeClr>
            </a:gs>
            <a:gs pos="55000">
              <a:schemeClr val="accent3">
                <a:hueOff val="-4725507"/>
                <a:satOff val="7663"/>
                <a:lumOff val="56"/>
                <a:alphaOff val="0"/>
                <a:tint val="12000"/>
                <a:satMod val="255000"/>
              </a:schemeClr>
            </a:gs>
            <a:gs pos="100000">
              <a:schemeClr val="accent3">
                <a:hueOff val="-4725507"/>
                <a:satOff val="7663"/>
                <a:lumOff val="56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baseline="0" dirty="0" err="1" smtClean="0">
              <a:latin typeface="Arial" pitchFamily="34" charset="0"/>
              <a:cs typeface="Arial" pitchFamily="34" charset="0"/>
            </a:rPr>
            <a:t>изодеятельности</a:t>
          </a:r>
          <a:r>
            <a:rPr lang="ru-RU" sz="2000" b="1" kern="1200" baseline="0" dirty="0" smtClean="0">
              <a:latin typeface="Arial" pitchFamily="34" charset="0"/>
              <a:cs typeface="Arial" pitchFamily="34" charset="0"/>
            </a:rPr>
            <a:t> и художественно-продуктивной деятельности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1078237"/>
        <a:ext cx="8229600" cy="652996"/>
      </dsp:txXfrm>
    </dsp:sp>
    <dsp:sp modelId="{546A7023-3E8D-40DC-A7B9-262E596755EF}">
      <dsp:nvSpPr>
        <dsp:cNvPr id="0" name=""/>
        <dsp:cNvSpPr/>
      </dsp:nvSpPr>
      <dsp:spPr>
        <a:xfrm>
          <a:off x="0" y="1724469"/>
          <a:ext cx="8229600" cy="649059"/>
        </a:xfrm>
        <a:prstGeom prst="roundRect">
          <a:avLst/>
        </a:prstGeom>
        <a:gradFill rotWithShape="0">
          <a:gsLst>
            <a:gs pos="0">
              <a:schemeClr val="accent3">
                <a:hueOff val="-7088260"/>
                <a:satOff val="11495"/>
                <a:lumOff val="84"/>
                <a:alphaOff val="0"/>
                <a:tint val="1000"/>
                <a:satMod val="255000"/>
              </a:schemeClr>
            </a:gs>
            <a:gs pos="55000">
              <a:schemeClr val="accent3">
                <a:hueOff val="-7088260"/>
                <a:satOff val="11495"/>
                <a:lumOff val="84"/>
                <a:alphaOff val="0"/>
                <a:tint val="12000"/>
                <a:satMod val="255000"/>
              </a:schemeClr>
            </a:gs>
            <a:gs pos="100000">
              <a:schemeClr val="accent3">
                <a:hueOff val="-7088260"/>
                <a:satOff val="11495"/>
                <a:lumOff val="84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 конструирования из различных материалов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1724469"/>
        <a:ext cx="8229600" cy="649059"/>
      </dsp:txXfrm>
    </dsp:sp>
    <dsp:sp modelId="{905765B8-07BD-4E72-AA1F-AF51D5040DF2}">
      <dsp:nvSpPr>
        <dsp:cNvPr id="0" name=""/>
        <dsp:cNvSpPr/>
      </dsp:nvSpPr>
      <dsp:spPr>
        <a:xfrm>
          <a:off x="0" y="2482607"/>
          <a:ext cx="8229600" cy="448668"/>
        </a:xfrm>
        <a:prstGeom prst="roundRect">
          <a:avLst/>
        </a:prstGeom>
        <a:gradFill rotWithShape="0">
          <a:gsLst>
            <a:gs pos="0">
              <a:schemeClr val="accent3">
                <a:hueOff val="-9451013"/>
                <a:satOff val="15327"/>
                <a:lumOff val="113"/>
                <a:alphaOff val="0"/>
                <a:tint val="1000"/>
                <a:satMod val="255000"/>
              </a:schemeClr>
            </a:gs>
            <a:gs pos="55000">
              <a:schemeClr val="accent3">
                <a:hueOff val="-9451013"/>
                <a:satOff val="15327"/>
                <a:lumOff val="113"/>
                <a:alphaOff val="0"/>
                <a:tint val="12000"/>
                <a:satMod val="255000"/>
              </a:schemeClr>
            </a:gs>
            <a:gs pos="100000">
              <a:schemeClr val="accent3">
                <a:hueOff val="-9451013"/>
                <a:satOff val="15327"/>
                <a:lumOff val="11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kern="1200" baseline="0" dirty="0" smtClean="0">
              <a:latin typeface="Arial" pitchFamily="34" charset="0"/>
              <a:cs typeface="Arial" pitchFamily="34" charset="0"/>
            </a:rPr>
            <a:t> двигательной активности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2482607"/>
        <a:ext cx="8229600" cy="448668"/>
      </dsp:txXfrm>
    </dsp:sp>
    <dsp:sp modelId="{16CDA8D8-88ED-4209-B004-E6AA66DD01BE}">
      <dsp:nvSpPr>
        <dsp:cNvPr id="0" name=""/>
        <dsp:cNvSpPr/>
      </dsp:nvSpPr>
      <dsp:spPr>
        <a:xfrm>
          <a:off x="0" y="3034466"/>
          <a:ext cx="8229600" cy="446577"/>
        </a:xfrm>
        <a:prstGeom prst="roundRect">
          <a:avLst/>
        </a:prstGeom>
        <a:gradFill rotWithShape="0">
          <a:gsLst>
            <a:gs pos="0">
              <a:schemeClr val="accent3">
                <a:hueOff val="-11813766"/>
                <a:satOff val="19159"/>
                <a:lumOff val="141"/>
                <a:alphaOff val="0"/>
                <a:tint val="1000"/>
                <a:satMod val="255000"/>
              </a:schemeClr>
            </a:gs>
            <a:gs pos="55000">
              <a:schemeClr val="accent3">
                <a:hueOff val="-11813766"/>
                <a:satOff val="19159"/>
                <a:lumOff val="141"/>
                <a:alphaOff val="0"/>
                <a:tint val="12000"/>
                <a:satMod val="255000"/>
              </a:schemeClr>
            </a:gs>
            <a:gs pos="100000">
              <a:schemeClr val="accent3">
                <a:hueOff val="-11813766"/>
                <a:satOff val="19159"/>
                <a:lumOff val="141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 настольно-печатных игр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3034466"/>
        <a:ext cx="8229600" cy="446577"/>
      </dsp:txXfrm>
    </dsp:sp>
    <dsp:sp modelId="{DD6061E3-D5FE-41E9-9C50-BC5CE8B82479}">
      <dsp:nvSpPr>
        <dsp:cNvPr id="0" name=""/>
        <dsp:cNvSpPr/>
      </dsp:nvSpPr>
      <dsp:spPr>
        <a:xfrm>
          <a:off x="0" y="3621707"/>
          <a:ext cx="8229600" cy="783591"/>
        </a:xfrm>
        <a:prstGeom prst="roundRect">
          <a:avLst/>
        </a:prstGeom>
        <a:gradFill rotWithShape="0">
          <a:gsLst>
            <a:gs pos="0">
              <a:schemeClr val="accent3">
                <a:hueOff val="-14176520"/>
                <a:satOff val="22990"/>
                <a:lumOff val="169"/>
                <a:alphaOff val="0"/>
                <a:tint val="1000"/>
                <a:satMod val="255000"/>
              </a:schemeClr>
            </a:gs>
            <a:gs pos="55000">
              <a:schemeClr val="accent3">
                <a:hueOff val="-14176520"/>
                <a:satOff val="22990"/>
                <a:lumOff val="169"/>
                <a:alphaOff val="0"/>
                <a:tint val="12000"/>
                <a:satMod val="255000"/>
              </a:schemeClr>
            </a:gs>
            <a:gs pos="100000">
              <a:schemeClr val="accent3">
                <a:hueOff val="-14176520"/>
                <a:satOff val="22990"/>
                <a:lumOff val="169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 экспериментирования с различным природным  и бросовым материалом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3621707"/>
        <a:ext cx="8229600" cy="783591"/>
      </dsp:txXfrm>
    </dsp:sp>
    <dsp:sp modelId="{BDA7F1D0-F722-4EF3-8357-74CFC81E3173}">
      <dsp:nvSpPr>
        <dsp:cNvPr id="0" name=""/>
        <dsp:cNvSpPr/>
      </dsp:nvSpPr>
      <dsp:spPr>
        <a:xfrm>
          <a:off x="0" y="4559428"/>
          <a:ext cx="8229600" cy="453854"/>
        </a:xfrm>
        <a:prstGeom prst="roundRect">
          <a:avLst/>
        </a:prstGeom>
        <a:gradFill rotWithShape="0">
          <a:gsLst>
            <a:gs pos="0">
              <a:schemeClr val="accent3">
                <a:hueOff val="-16539272"/>
                <a:satOff val="26822"/>
                <a:lumOff val="197"/>
                <a:alphaOff val="0"/>
                <a:tint val="1000"/>
                <a:satMod val="255000"/>
              </a:schemeClr>
            </a:gs>
            <a:gs pos="55000">
              <a:schemeClr val="accent3">
                <a:hueOff val="-16539272"/>
                <a:satOff val="26822"/>
                <a:lumOff val="197"/>
                <a:alphaOff val="0"/>
                <a:tint val="12000"/>
                <a:satMod val="255000"/>
              </a:schemeClr>
            </a:gs>
            <a:gs pos="100000">
              <a:schemeClr val="accent3">
                <a:hueOff val="-16539272"/>
                <a:satOff val="26822"/>
                <a:lumOff val="197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Центр</a:t>
          </a:r>
          <a:r>
            <a:rPr lang="ru-RU" sz="2000" b="1" kern="1200" baseline="0" dirty="0" smtClean="0">
              <a:latin typeface="Arial" pitchFamily="34" charset="0"/>
              <a:cs typeface="Arial" pitchFamily="34" charset="0"/>
            </a:rPr>
            <a:t> отдыха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4559428"/>
        <a:ext cx="8229600" cy="453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284" cy="495935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4" y="3"/>
            <a:ext cx="2944284" cy="495935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r">
              <a:defRPr sz="1200"/>
            </a:lvl1pPr>
          </a:lstStyle>
          <a:p>
            <a:fld id="{CB147980-9426-4896-A0E1-0AC5B7E8B649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63" tIns="46131" rIns="92263" bIns="4613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1386"/>
            <a:ext cx="5435600" cy="4463415"/>
          </a:xfrm>
          <a:prstGeom prst="rect">
            <a:avLst/>
          </a:prstGeom>
        </p:spPr>
        <p:txBody>
          <a:bodyPr vert="horz" lIns="92263" tIns="46131" rIns="92263" bIns="461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6"/>
            <a:ext cx="2944284" cy="495935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4" y="9421046"/>
            <a:ext cx="2944284" cy="495935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r">
              <a:defRPr sz="1200"/>
            </a:lvl1pPr>
          </a:lstStyle>
          <a:p>
            <a:fld id="{BEE96A51-411C-486C-A155-BD3BE44C3C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386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…</a:t>
            </a:r>
          </a:p>
          <a:p>
            <a:r>
              <a:rPr lang="ru-RU" dirty="0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Содержание Программы должно охватывать следующие определенные направления развития и образования детей (далее - образовательные области)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96A51-411C-486C-A155-BD3BE44C3C34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548680"/>
            <a:ext cx="8458200" cy="2982193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61048"/>
            <a:ext cx="7211144" cy="2592288"/>
          </a:xfrm>
        </p:spPr>
        <p:txBody>
          <a:bodyPr>
            <a:normAutofit/>
          </a:bodyPr>
          <a:lstStyle>
            <a:lvl1pPr marL="64008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dirty="0" smtClean="0"/>
              <a:t>Образец подзаголовка</a:t>
            </a:r>
            <a:endParaRPr kumimoji="0" lang="en-US" dirty="0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F850046-ED7A-4531-BA67-C3E542A1C56E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2B08-DB9B-470B-B3BB-47D8E09B61E3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468AD-6D7D-4B43-843A-63B8BCB0B2F8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E507-29D2-4E3F-B920-7038E605EA66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3367088"/>
            <a:ext cx="8098159" cy="1509712"/>
          </a:xfrm>
        </p:spPr>
        <p:txBody>
          <a:bodyPr anchor="t">
            <a:normAutofit/>
          </a:bodyPr>
          <a:lstStyle>
            <a:lvl1pPr marL="45720" indent="0">
              <a:buNone/>
              <a:defRPr sz="40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7E41F-AF3E-475B-92E2-77C0F2CE4461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39341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39341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A6E4-9122-4A3E-A996-0926593E0E06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04664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506634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1506634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1970183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1970183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165F5B-4C3E-4299-A38F-AE17AB68B42A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781DB1F-B37E-4FC4-970D-799B0066097E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806B-D789-426C-8C99-28ACC3806D0C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6043E-DD3D-4E8D-A55B-E7C51E0AD7D0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DB79A-A92B-4F58-9F23-027F87968B22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589752"/>
            <a:ext cx="8229600" cy="10668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96176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2757EB0-A0D7-4F24-BF0C-E51E9E3060B0}" type="datetime1">
              <a:rPr lang="ru-RU" smtClean="0"/>
              <a:pPr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5917FC6-FE4B-4F6E-B2EC-3DE1C828876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Picture 2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152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Arial" pitchFamily="34" charset="0"/>
          <a:ea typeface="+mn-ea"/>
          <a:cs typeface="Arial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000240"/>
            <a:ext cx="8458200" cy="135732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«Организация развивающей предметно - пространственной среды как основы индивидуального подхода к ребёнку (по ФГОС ДО)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pic>
        <p:nvPicPr>
          <p:cNvPr id="3" name="Picture 4" descr="C:\Users\TLobanova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357694"/>
            <a:ext cx="5429288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556792"/>
          <a:ext cx="8229600" cy="5162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496" y="0"/>
            <a:ext cx="64807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628775"/>
          <a:ext cx="8229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496" y="0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1363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В целях содержательного насыщения пространства РППС должна обеспечить работу по 5 основным областям:</a:t>
            </a:r>
            <a:endParaRPr lang="ru-RU" b="1" dirty="0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5956458"/>
              </p:ext>
            </p:extLst>
          </p:nvPr>
        </p:nvGraphicFramePr>
        <p:xfrm>
          <a:off x="457200" y="1695450"/>
          <a:ext cx="8229600" cy="432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1406" y="3500438"/>
            <a:ext cx="284322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Художественно-зстетическое</a:t>
            </a:r>
            <a:r>
              <a:rPr lang="ru-RU" dirty="0" smtClean="0">
                <a:solidFill>
                  <a:schemeClr val="tx1"/>
                </a:solidFill>
              </a:rPr>
              <a:t> развитие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000232" y="1696176"/>
            <a:ext cx="4929222" cy="173282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Социально-коммуникативное развитие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86446" y="3500438"/>
            <a:ext cx="3000396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Физическое развитие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1406" y="857232"/>
            <a:ext cx="285752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715008" y="785794"/>
            <a:ext cx="3071834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Речевое развитие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571736" y="1785926"/>
            <a:ext cx="71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2285984" y="1714488"/>
            <a:ext cx="285752" cy="285752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714612" y="1071546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1" idx="4"/>
            <a:endCxn id="8" idx="0"/>
          </p:cNvCxnSpPr>
          <p:nvPr/>
        </p:nvCxnSpPr>
        <p:spPr>
          <a:xfrm rot="16200000" flipH="1">
            <a:off x="6368662" y="2582456"/>
            <a:ext cx="1800244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5" idx="6"/>
            <a:endCxn id="8" idx="2"/>
          </p:cNvCxnSpPr>
          <p:nvPr/>
        </p:nvCxnSpPr>
        <p:spPr>
          <a:xfrm>
            <a:off x="2914632" y="3957638"/>
            <a:ext cx="28718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9" idx="4"/>
          </p:cNvCxnSpPr>
          <p:nvPr/>
        </p:nvCxnSpPr>
        <p:spPr>
          <a:xfrm rot="5400000" flipH="1" flipV="1">
            <a:off x="1493019" y="1778779"/>
            <a:ext cx="142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9" idx="4"/>
            <a:endCxn id="5" idx="0"/>
          </p:cNvCxnSpPr>
          <p:nvPr/>
        </p:nvCxnSpPr>
        <p:spPr>
          <a:xfrm rot="5400000">
            <a:off x="632190" y="2632462"/>
            <a:ext cx="1728806" cy="71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9" idx="5"/>
          </p:cNvCxnSpPr>
          <p:nvPr/>
        </p:nvCxnSpPr>
        <p:spPr>
          <a:xfrm rot="16200000" flipH="1">
            <a:off x="2538430" y="1609743"/>
            <a:ext cx="291081" cy="347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8" idx="0"/>
            <a:endCxn id="11" idx="4"/>
          </p:cNvCxnSpPr>
          <p:nvPr/>
        </p:nvCxnSpPr>
        <p:spPr>
          <a:xfrm rot="16200000" flipV="1">
            <a:off x="6368663" y="2582456"/>
            <a:ext cx="1800244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8" idx="2"/>
            <a:endCxn id="5" idx="6"/>
          </p:cNvCxnSpPr>
          <p:nvPr/>
        </p:nvCxnSpPr>
        <p:spPr>
          <a:xfrm rot="10800000">
            <a:off x="2914632" y="3957638"/>
            <a:ext cx="28718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0800000">
            <a:off x="2643174" y="1071546"/>
            <a:ext cx="31432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11" idx="3"/>
          </p:cNvCxnSpPr>
          <p:nvPr/>
        </p:nvCxnSpPr>
        <p:spPr>
          <a:xfrm rot="5400000">
            <a:off x="5901555" y="1594050"/>
            <a:ext cx="291081" cy="2355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 flipH="1" flipV="1">
            <a:off x="6036479" y="1607331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stCxn id="6" idx="5"/>
          </p:cNvCxnSpPr>
          <p:nvPr/>
        </p:nvCxnSpPr>
        <p:spPr>
          <a:xfrm rot="16200000" flipH="1">
            <a:off x="6155885" y="3226935"/>
            <a:ext cx="396642" cy="293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16200000" flipV="1">
            <a:off x="5965041" y="3178967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6" idx="3"/>
          </p:cNvCxnSpPr>
          <p:nvPr/>
        </p:nvCxnSpPr>
        <p:spPr>
          <a:xfrm rot="5400000">
            <a:off x="2305721" y="3155497"/>
            <a:ext cx="396642" cy="436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stCxn id="5" idx="7"/>
          </p:cNvCxnSpPr>
          <p:nvPr/>
        </p:nvCxnSpPr>
        <p:spPr>
          <a:xfrm rot="5400000" flipH="1" flipV="1">
            <a:off x="2503757" y="3209181"/>
            <a:ext cx="419663" cy="430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571604" y="4643446"/>
            <a:ext cx="600079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        Деление по образовательным областям условно, поскольку решение конкретных задач одной области содействует косвенному решению другой.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71480"/>
            <a:ext cx="5286412" cy="100013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Социально-коммуникативное </a:t>
            </a:r>
            <a:br>
              <a:rPr lang="ru-RU" sz="2800" dirty="0" smtClean="0"/>
            </a:br>
            <a:r>
              <a:rPr lang="ru-RU" sz="2800" dirty="0" smtClean="0"/>
              <a:t>развитие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49676"/>
          </a:xfrm>
          <a:solidFill>
            <a:schemeClr val="bg1">
              <a:lumMod val="95000"/>
            </a:schemeClr>
          </a:solidFill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Усвоение норм и ценностей, принятых в обществе…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общения и взаимодействия ребёнка</a:t>
            </a:r>
            <a:br>
              <a:rPr lang="ru-RU" dirty="0" smtClean="0"/>
            </a:br>
            <a:r>
              <a:rPr lang="ru-RU" dirty="0" smtClean="0"/>
              <a:t>со взрослыми и сверстниками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Становление самостоятельности, целенаправленности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…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социального и эмоционального интеллекта…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готовности к совместной деятельности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уважительного отношения и чувства принадлежности к своей семье и к сообществу детей</a:t>
            </a:r>
            <a:br>
              <a:rPr lang="ru-RU" dirty="0" smtClean="0"/>
            </a:br>
            <a:r>
              <a:rPr lang="ru-RU" dirty="0" smtClean="0"/>
              <a:t>и взрослых в Организации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позитивных установок к различным видам труда и творчества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основ безопасного поведения в быту, социуме, природе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72330" y="928670"/>
            <a:ext cx="1937802" cy="1500198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000462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00166" y="571480"/>
            <a:ext cx="62865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социально-эмоционального развития детей в РППС должно быть предусмотрено: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1357298"/>
            <a:ext cx="7786742" cy="48936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Оборудование зоны </a:t>
            </a:r>
            <a:r>
              <a:rPr lang="ru-RU" sz="1600" dirty="0" smtClean="0">
                <a:solidFill>
                  <a:srgbClr val="C00000"/>
                </a:solidFill>
              </a:rPr>
              <a:t>сюжетно-ролевых игр </a:t>
            </a:r>
            <a:r>
              <a:rPr lang="ru-RU" sz="1600" dirty="0" smtClean="0"/>
              <a:t>(в соответствии с возрастом и предпочтениями детей).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Оформление уголка </a:t>
            </a:r>
            <a:r>
              <a:rPr lang="ru-RU" sz="1600" dirty="0" smtClean="0">
                <a:solidFill>
                  <a:srgbClr val="C00000"/>
                </a:solidFill>
              </a:rPr>
              <a:t>социально-эмоционального развития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детей (с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разнооб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разными играми, альбомами и пособиями).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Оборудование для трудовой деятельности детей (коллективной и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индиви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дуальной), уголок дежурства.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Оформление уголка </a:t>
            </a:r>
            <a:r>
              <a:rPr lang="ru-RU" sz="1600" dirty="0" smtClean="0">
                <a:solidFill>
                  <a:srgbClr val="C00000"/>
                </a:solidFill>
              </a:rPr>
              <a:t>знакомства с разнообразными профессиями и трудом взрослых</a:t>
            </a:r>
            <a:r>
              <a:rPr lang="ru-RU" sz="1600" dirty="0" smtClean="0"/>
              <a:t> (альбомы, картинки, вернисажи и т.д.).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Оборудование </a:t>
            </a:r>
            <a:r>
              <a:rPr lang="ru-RU" sz="1600" dirty="0" smtClean="0">
                <a:solidFill>
                  <a:srgbClr val="C00000"/>
                </a:solidFill>
              </a:rPr>
              <a:t>уголка безопасного поведения в быту, на улице, в природе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(разнообразные пособия, коллекции, альбомы, литература и </a:t>
            </a:r>
            <a:r>
              <a:rPr lang="ru-RU" sz="1600" dirty="0" err="1" smtClean="0">
                <a:solidFill>
                  <a:schemeClr val="bg2">
                    <a:lumMod val="10000"/>
                  </a:schemeClr>
                </a:solidFill>
              </a:rPr>
              <a:t>т.д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).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Оформление «</a:t>
            </a:r>
            <a:r>
              <a:rPr lang="ru-RU" sz="1600" dirty="0" smtClean="0">
                <a:solidFill>
                  <a:srgbClr val="C00000"/>
                </a:solidFill>
              </a:rPr>
              <a:t>семейного»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уголка (семейные альбомы, стенгазеты, </a:t>
            </a:r>
            <a:r>
              <a:rPr lang="ru-RU" sz="1600" dirty="0" err="1" smtClean="0">
                <a:solidFill>
                  <a:schemeClr val="bg2">
                    <a:lumMod val="10000"/>
                  </a:schemeClr>
                </a:solidFill>
              </a:rPr>
              <a:t>фотогра-фии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и др.).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rgbClr val="C00000"/>
                </a:solidFill>
              </a:rPr>
              <a:t>Прим.  </a:t>
            </a:r>
            <a:r>
              <a:rPr lang="ru-RU" dirty="0" smtClean="0">
                <a:solidFill>
                  <a:srgbClr val="C00000"/>
                </a:solidFill>
              </a:rPr>
              <a:t>Поскольку ознакомление с Родиной у дошкольников начинается с семьи и ближайшего окружения, рядом с «семейным» уголком можно оформить уголок нравственно-патриотического воспитания. </a:t>
            </a:r>
          </a:p>
          <a:p>
            <a:pPr marL="342900" indent="-342900"/>
            <a:endParaRPr lang="ru-RU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/>
            <a:endParaRPr lang="ru-RU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IMG_1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424863" cy="631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МОУ\Pictures\фото леся в форме\20140318_093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88913"/>
            <a:ext cx="4751388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DCIM\113_PANA\P1130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000125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 descr="F:\DCIM\113_PANA\P11307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1989138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F:\DCIM\113_PANA\P11306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88913"/>
            <a:ext cx="48069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19"/>
          <p:cNvSpPr/>
          <p:nvPr/>
        </p:nvSpPr>
        <p:spPr>
          <a:xfrm>
            <a:off x="6215074" y="4357694"/>
            <a:ext cx="2577163" cy="1675999"/>
          </a:xfrm>
          <a:custGeom>
            <a:avLst/>
            <a:gdLst>
              <a:gd name="connsiteX0" fmla="*/ 0 w 2577163"/>
              <a:gd name="connsiteY0" fmla="*/ 167600 h 1675999"/>
              <a:gd name="connsiteX1" fmla="*/ 49089 w 2577163"/>
              <a:gd name="connsiteY1" fmla="*/ 49089 h 1675999"/>
              <a:gd name="connsiteX2" fmla="*/ 167600 w 2577163"/>
              <a:gd name="connsiteY2" fmla="*/ 0 h 1675999"/>
              <a:gd name="connsiteX3" fmla="*/ 2409563 w 2577163"/>
              <a:gd name="connsiteY3" fmla="*/ 0 h 1675999"/>
              <a:gd name="connsiteX4" fmla="*/ 2528074 w 2577163"/>
              <a:gd name="connsiteY4" fmla="*/ 49089 h 1675999"/>
              <a:gd name="connsiteX5" fmla="*/ 2577163 w 2577163"/>
              <a:gd name="connsiteY5" fmla="*/ 167600 h 1675999"/>
              <a:gd name="connsiteX6" fmla="*/ 2577163 w 2577163"/>
              <a:gd name="connsiteY6" fmla="*/ 1508399 h 1675999"/>
              <a:gd name="connsiteX7" fmla="*/ 2528074 w 2577163"/>
              <a:gd name="connsiteY7" fmla="*/ 1626910 h 1675999"/>
              <a:gd name="connsiteX8" fmla="*/ 2409563 w 2577163"/>
              <a:gd name="connsiteY8" fmla="*/ 1675999 h 1675999"/>
              <a:gd name="connsiteX9" fmla="*/ 167600 w 2577163"/>
              <a:gd name="connsiteY9" fmla="*/ 1675999 h 1675999"/>
              <a:gd name="connsiteX10" fmla="*/ 49089 w 2577163"/>
              <a:gd name="connsiteY10" fmla="*/ 1626910 h 1675999"/>
              <a:gd name="connsiteX11" fmla="*/ 0 w 2577163"/>
              <a:gd name="connsiteY11" fmla="*/ 1508399 h 1675999"/>
              <a:gd name="connsiteX12" fmla="*/ 0 w 2577163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77163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2409563" y="0"/>
                </a:lnTo>
                <a:cubicBezTo>
                  <a:pt x="2454013" y="0"/>
                  <a:pt x="2496643" y="17658"/>
                  <a:pt x="2528074" y="49089"/>
                </a:cubicBezTo>
                <a:cubicBezTo>
                  <a:pt x="2559505" y="80520"/>
                  <a:pt x="2577163" y="123150"/>
                  <a:pt x="2577163" y="167600"/>
                </a:cubicBezTo>
                <a:lnTo>
                  <a:pt x="2577163" y="1508399"/>
                </a:lnTo>
                <a:cubicBezTo>
                  <a:pt x="2577163" y="1552849"/>
                  <a:pt x="2559505" y="1595479"/>
                  <a:pt x="2528074" y="1626910"/>
                </a:cubicBezTo>
                <a:cubicBezTo>
                  <a:pt x="2496643" y="1658341"/>
                  <a:pt x="2454013" y="1675999"/>
                  <a:pt x="2409563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568" tIns="79568" rIns="79568" bIns="79568" numCol="1" spcCol="1270" anchor="b" anchorCtr="0">
            <a:noAutofit/>
          </a:bodyPr>
          <a:lstStyle/>
          <a:p>
            <a:pPr lvl="0" algn="l" defTabSz="7112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ru-RU" sz="16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3348828" y="4028083"/>
            <a:ext cx="2205262" cy="2205262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5653" tIns="335653" rIns="335653" bIns="335653" numCol="1" spcCol="127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  <a:endParaRPr lang="ru-RU" sz="20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 rot="10800000">
            <a:off x="1688226" y="4816464"/>
            <a:ext cx="1569268" cy="6284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олилиния 11"/>
          <p:cNvSpPr/>
          <p:nvPr/>
        </p:nvSpPr>
        <p:spPr>
          <a:xfrm>
            <a:off x="640727" y="4292714"/>
            <a:ext cx="2094999" cy="1675999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378" tIns="83378" rIns="83378" bIns="83378" numCol="1" spcCol="1270" anchor="b" anchorCtr="0">
            <a:noAutofit/>
          </a:bodyPr>
          <a:lstStyle/>
          <a:p>
            <a:pPr lvl="0" algn="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latin typeface="Arial" pitchFamily="34" charset="0"/>
                <a:cs typeface="Arial" pitchFamily="34" charset="0"/>
              </a:rPr>
              <a:t>психолого-педагогические</a:t>
            </a:r>
            <a:endParaRPr lang="ru-RU" sz="1800" b="1" kern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Picture 9" descr="D:\ПРОСВЕЩЕНИЕ\Картинки разные\Эмоции\050.jpg"/>
          <p:cNvPicPr>
            <a:picLocks noChangeAspect="1" noChangeArrowheads="1"/>
          </p:cNvPicPr>
          <p:nvPr/>
        </p:nvPicPr>
        <p:blipFill>
          <a:blip r:embed="rId3" cstate="print"/>
          <a:srcRect l="8001" t="5041" r="7990"/>
          <a:stretch>
            <a:fillRect/>
          </a:stretch>
        </p:blipFill>
        <p:spPr bwMode="auto">
          <a:xfrm>
            <a:off x="251520" y="3789040"/>
            <a:ext cx="1800000" cy="1356405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6" name="Прямоугольник 25"/>
          <p:cNvSpPr/>
          <p:nvPr/>
        </p:nvSpPr>
        <p:spPr>
          <a:xfrm>
            <a:off x="6429388" y="5214950"/>
            <a:ext cx="256235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материально-технические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лево 18"/>
          <p:cNvSpPr/>
          <p:nvPr/>
        </p:nvSpPr>
        <p:spPr>
          <a:xfrm>
            <a:off x="5572132" y="4786322"/>
            <a:ext cx="714380" cy="6284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трелка влево 16"/>
          <p:cNvSpPr/>
          <p:nvPr/>
        </p:nvSpPr>
        <p:spPr>
          <a:xfrm rot="18900000">
            <a:off x="5499029" y="3121210"/>
            <a:ext cx="2016512" cy="6284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Полилиния 17"/>
          <p:cNvSpPr/>
          <p:nvPr/>
        </p:nvSpPr>
        <p:spPr>
          <a:xfrm>
            <a:off x="6643702" y="2000240"/>
            <a:ext cx="2094999" cy="1675999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378" tIns="83378" rIns="83378" bIns="83378" numCol="1" spcCol="1270" anchor="b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800" b="1" kern="1200" dirty="0" smtClean="0">
                <a:latin typeface="Arial" pitchFamily="34" charset="0"/>
                <a:cs typeface="Arial" pitchFamily="34" charset="0"/>
              </a:rPr>
              <a:t>финансовые</a:t>
            </a:r>
            <a:endParaRPr lang="ru-RU" sz="1800" b="1" kern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bolshoyvopros.ru/files/users/images/63/7f/637fdf6934b8d6902d9d87626df981f5.jpg"/>
          <p:cNvPicPr>
            <a:picLocks noChangeAspect="1" noChangeArrowheads="1"/>
          </p:cNvPicPr>
          <p:nvPr/>
        </p:nvPicPr>
        <p:blipFill>
          <a:blip r:embed="rId4" cstate="print"/>
          <a:srcRect l="2144" t="-150" r="4688" b="5731"/>
          <a:stretch>
            <a:fillRect/>
          </a:stretch>
        </p:blipFill>
        <p:spPr bwMode="auto">
          <a:xfrm>
            <a:off x="6156176" y="1628800"/>
            <a:ext cx="1800000" cy="136815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21" name="Группа 20"/>
          <p:cNvGrpSpPr/>
          <p:nvPr/>
        </p:nvGrpSpPr>
        <p:grpSpPr>
          <a:xfrm>
            <a:off x="214282" y="1643050"/>
            <a:ext cx="2382818" cy="2862551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592" y="3240853"/>
              <a:ext cx="2016512" cy="62849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5403" y="2004158"/>
              <a:ext cx="2094999" cy="167599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378" tIns="83378" rIns="83378" bIns="83378" numCol="1" spcCol="1270" anchor="b" anchorCtr="0">
              <a:noAutofit/>
            </a:bodyPr>
            <a:lstStyle/>
            <a:p>
              <a:pPr lvl="0" algn="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5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sp>
        <p:nvSpPr>
          <p:cNvPr id="15" name="Стрелка влево 14"/>
          <p:cNvSpPr/>
          <p:nvPr/>
        </p:nvSpPr>
        <p:spPr>
          <a:xfrm rot="16200000">
            <a:off x="3536908" y="2606704"/>
            <a:ext cx="1698551" cy="62849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олилиния 15"/>
          <p:cNvSpPr/>
          <p:nvPr/>
        </p:nvSpPr>
        <p:spPr>
          <a:xfrm>
            <a:off x="2714612" y="1214422"/>
            <a:ext cx="3357586" cy="2000264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3378" tIns="83378" rIns="83378" bIns="83378" numCol="1" spcCol="1270" anchor="b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развивающая предметно-пространственная среда</a:t>
            </a:r>
          </a:p>
        </p:txBody>
      </p:sp>
      <p:pic>
        <p:nvPicPr>
          <p:cNvPr id="1030" name="Picture 6" descr="http://img0.liveinternet.ru/images/attach/c/5/92/177/92177630_4565946_k_1_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786190"/>
            <a:ext cx="1800000" cy="13500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6" name="Picture 2" descr="D:\ПРОСВЕЩЕНИЕ\Картинки разные\Детские_помещения\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642918"/>
            <a:ext cx="3000396" cy="1571636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C:\Users\МОУ 117\Desktop\интерьеры новые\SSA50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5437188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4" descr="C:\Users\МОУ 117\Desktop\интерьеры новые\SSA50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924175"/>
            <a:ext cx="48974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14356"/>
            <a:ext cx="5715040" cy="78581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dirty="0" smtClean="0"/>
              <a:t>Развитие интересов, любознательности и </a:t>
            </a:r>
          </a:p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ru-RU" dirty="0" smtClean="0"/>
              <a:t>    познавательной мотивации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dirty="0" smtClean="0"/>
              <a:t>Формирование познавательных действий, становление сознания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dirty="0" smtClean="0"/>
              <a:t>Развитие воображения и творческой активности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dirty="0" smtClean="0"/>
              <a:t>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dirty="0" smtClean="0"/>
              <a:t>Развитие представлений о малой родине и Отечестве, о </a:t>
            </a:r>
            <a:r>
              <a:rPr lang="ru-RU" dirty="0" err="1" smtClean="0"/>
              <a:t>социокультур</a:t>
            </a:r>
            <a:r>
              <a:rPr lang="ru-RU" dirty="0" smtClean="0"/>
              <a:t>- </a:t>
            </a:r>
            <a:r>
              <a:rPr lang="ru-RU" dirty="0" err="1" smtClean="0"/>
              <a:t>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природы, многообразии стран и народов мира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15140" y="785794"/>
            <a:ext cx="2214578" cy="1571636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129264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85852" y="714356"/>
            <a:ext cx="621510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полноценного познавательного развития детей необходимо: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1643050"/>
            <a:ext cx="735811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Оформление </a:t>
            </a:r>
            <a:r>
              <a:rPr lang="ru-RU" sz="1600" dirty="0" smtClean="0">
                <a:solidFill>
                  <a:srgbClr val="C00000"/>
                </a:solidFill>
              </a:rPr>
              <a:t>познавательно-исследовательской зоны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с</a:t>
            </a:r>
            <a:r>
              <a:rPr lang="ru-RU" sz="1600" dirty="0" smtClean="0"/>
              <a:t>о всем необходимым оборудованием (особенно, в старших группах).</a:t>
            </a:r>
          </a:p>
          <a:p>
            <a:pPr marL="342900" indent="-342900"/>
            <a:r>
              <a:rPr lang="ru-RU" sz="1600" dirty="0" smtClean="0"/>
              <a:t>2.    Оборудование </a:t>
            </a:r>
            <a:r>
              <a:rPr lang="ru-RU" sz="1600" dirty="0" smtClean="0">
                <a:solidFill>
                  <a:srgbClr val="C00000"/>
                </a:solidFill>
              </a:rPr>
              <a:t>математического уголка </a:t>
            </a:r>
            <a:r>
              <a:rPr lang="ru-RU" sz="1600" dirty="0" smtClean="0"/>
              <a:t>с предметами разной формы, цвета, размера и т.д., пособиями, связанными с понятиями «часть –целое»,  «время», «пространство» (рабочие тетради, схемы, таблицы и т.д.).  В младших группах необходимо оборудование </a:t>
            </a:r>
            <a:r>
              <a:rPr lang="ru-RU" sz="1600" dirty="0" smtClean="0">
                <a:solidFill>
                  <a:srgbClr val="C00000"/>
                </a:solidFill>
              </a:rPr>
              <a:t>уголка </a:t>
            </a:r>
            <a:r>
              <a:rPr lang="ru-RU" sz="1600" dirty="0" err="1" smtClean="0">
                <a:solidFill>
                  <a:srgbClr val="C00000"/>
                </a:solidFill>
              </a:rPr>
              <a:t>сенсорики</a:t>
            </a:r>
            <a:r>
              <a:rPr lang="ru-RU" sz="1600" dirty="0" smtClean="0">
                <a:solidFill>
                  <a:srgbClr val="C00000"/>
                </a:solidFill>
              </a:rPr>
              <a:t>.</a:t>
            </a:r>
          </a:p>
          <a:p>
            <a:pPr marL="342900" indent="-342900">
              <a:buAutoNum type="arabicPeriod" startAt="3"/>
            </a:pPr>
            <a:r>
              <a:rPr lang="ru-RU" sz="1600" dirty="0" smtClean="0"/>
              <a:t>Оформление </a:t>
            </a:r>
            <a:r>
              <a:rPr lang="ru-RU" sz="1600" dirty="0" smtClean="0">
                <a:solidFill>
                  <a:srgbClr val="C00000"/>
                </a:solidFill>
              </a:rPr>
              <a:t>уголка нравственно-патриотического воспитания </a:t>
            </a:r>
            <a:r>
              <a:rPr lang="ru-RU" sz="1600" dirty="0" smtClean="0"/>
              <a:t>с разнообразными альбомами и видеофильмами о районе, родном городе, столице нашей Родины и её символике (гимн, герб, флаг), о руководителях города и государства (в соответствии с возрастом), о других городах страны. В этот уголок можно поместить предметы народного быта и творчества (особенно, нашего региона).</a:t>
            </a:r>
          </a:p>
          <a:p>
            <a:pPr marL="342900" indent="-342900">
              <a:buAutoNum type="arabicPeriod" startAt="3"/>
            </a:pPr>
            <a:r>
              <a:rPr lang="ru-RU" sz="1600" dirty="0" smtClean="0"/>
              <a:t>Оформление в старших группах </a:t>
            </a:r>
            <a:r>
              <a:rPr lang="ru-RU" sz="1600" dirty="0" smtClean="0">
                <a:solidFill>
                  <a:srgbClr val="C00000"/>
                </a:solidFill>
              </a:rPr>
              <a:t>уголка «Земля – наш общий дом»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(с разнообразными альбомами о природе Земли, её обитателях и т.д.).</a:t>
            </a:r>
          </a:p>
          <a:p>
            <a:pPr marL="342900" indent="-342900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       В этом уголке может быть размещена карта нашей области или страны с отметками, где побывали воспитанники группы, или с кем дружат из другого города.</a:t>
            </a:r>
            <a:endParaRPr lang="ru-RU" sz="1600" dirty="0" smtClean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endParaRPr lang="ru-RU" sz="16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IMG_3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50" y="269875"/>
            <a:ext cx="9029700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:\DCIM\113_PANA\P1130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446405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4" descr="F:\DCIM\113_PANA\P11307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25" y="1700213"/>
            <a:ext cx="42481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DCIM\100CANON\IMG_59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8659"/>
            <a:ext cx="8208912" cy="61566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DCIM\100CANON\IMG_59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2106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C:\Users\МОУ 117\Desktop\IMG_0972.JPG"/>
          <p:cNvPicPr>
            <a:picLocks/>
          </p:cNvPicPr>
          <p:nvPr/>
        </p:nvPicPr>
        <p:blipFill>
          <a:blip r:embed="rId2" cstate="print"/>
          <a:srcRect r="3471" b="17955"/>
          <a:stretch>
            <a:fillRect/>
          </a:stretch>
        </p:blipFill>
        <p:spPr bwMode="auto">
          <a:xfrm>
            <a:off x="250825" y="333375"/>
            <a:ext cx="8569325" cy="6048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4643470" cy="857256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Владение речью как средством</a:t>
            </a:r>
          </a:p>
          <a:p>
            <a:pPr>
              <a:spcAft>
                <a:spcPts val="600"/>
              </a:spcAft>
              <a:buNone/>
            </a:pPr>
            <a:r>
              <a:rPr lang="ru-RU" dirty="0" smtClean="0"/>
              <a:t>     общения и культуры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Обогащение активного словаря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связной, грамматически правильной диалогической и монологической речи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речевого творчества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звуковой и интонационной культуры речи, фонематического слуха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Знакомство с книжной культурой, детской литературой, понимание на слух текстов  различных жанров детской литературы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звуковой </a:t>
            </a:r>
            <a:r>
              <a:rPr lang="ru-RU" dirty="0" err="1" smtClean="0"/>
              <a:t>аналитико</a:t>
            </a:r>
            <a:r>
              <a:rPr lang="ru-RU" dirty="0" smtClean="0"/>
              <a:t> – синтетической активности как предпосылки обучения грамоте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86446" y="785794"/>
            <a:ext cx="2437868" cy="1790564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2956174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42976" y="785794"/>
            <a:ext cx="68580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Организация РППС по образовательной области «Речевое развитие» предполагает: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1643050"/>
            <a:ext cx="8072494" cy="42780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Оформление </a:t>
            </a:r>
            <a:r>
              <a:rPr lang="ru-RU" sz="1600" dirty="0" smtClean="0">
                <a:solidFill>
                  <a:srgbClr val="C00000"/>
                </a:solidFill>
              </a:rPr>
              <a:t>уголка книги</a:t>
            </a:r>
            <a:r>
              <a:rPr lang="ru-RU" sz="1600" dirty="0" smtClean="0"/>
              <a:t> с художественной литературой, которую читают детям в настоящее время и с которой предполагают познакомить дошкольников в будущем (для того, чтобы заинтересовать красочными иллюстрациями); подбором картинок сказок для самостоятельного рассказывания; портретами писателей и </a:t>
            </a:r>
            <a:r>
              <a:rPr lang="ru-RU" sz="1600" dirty="0" err="1" smtClean="0"/>
              <a:t>т.д</a:t>
            </a:r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/>
              <a:t>Разнообразные </a:t>
            </a:r>
            <a:r>
              <a:rPr lang="ru-RU" sz="1600" dirty="0" smtClean="0">
                <a:solidFill>
                  <a:srgbClr val="C00000"/>
                </a:solidFill>
              </a:rPr>
              <a:t>выставки и вернисажи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детского творчества по художественным произведениям. В этих выставках может принимать участие и семья (старшие дети, родители, бабушки и дедушки).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C00000"/>
                </a:solidFill>
              </a:rPr>
              <a:t>Различные виды театров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(кукольный, пальчиковый, картонный, </a:t>
            </a:r>
            <a:r>
              <a:rPr lang="ru-RU" sz="1600" dirty="0" err="1" smtClean="0">
                <a:solidFill>
                  <a:schemeClr val="bg2">
                    <a:lumMod val="10000"/>
                  </a:schemeClr>
                </a:solidFill>
              </a:rPr>
              <a:t>варежковый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, игрушечный и т.д.) для разыгрывания детьми сказок, стихов, знакомых художественных произведений. 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Оборудование зоны </a:t>
            </a:r>
            <a:r>
              <a:rPr lang="ru-RU" sz="1600" dirty="0" smtClean="0">
                <a:solidFill>
                  <a:srgbClr val="C00000"/>
                </a:solidFill>
              </a:rPr>
              <a:t>подготовки детей к обучению грамоте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(различные таблицы, азбуки, рабочие тетради для самостоятельного использования, малые доски для написания букв и отдельных слов и т.д.).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endParaRPr lang="ru-RU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472518" cy="157163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Развивающая предметно-пространственная среда – одно из основных средств развития личности ребёнка, источник его индивидуальных знаний и социального опыта, </a:t>
            </a:r>
            <a:r>
              <a:rPr lang="ru-RU" sz="2400" dirty="0" smtClean="0">
                <a:solidFill>
                  <a:srgbClr val="C00000"/>
                </a:solidFill>
              </a:rPr>
              <a:t>своеобразная форма его самообразования.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00100" y="2428868"/>
            <a:ext cx="7929618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Роль педагога – открыть перед детьми весь  спектр возможностей среды в целях эффективного развития каждого ребёнка с учётом его склонностей, интересов и уровня активности.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4429132"/>
            <a:ext cx="6858048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Формирование среды – уникальное решение для каждой конкретной образовательной организации.</a:t>
            </a:r>
            <a:endParaRPr lang="ru-RU" sz="2800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I:\DCIM\102CANON\IMG_37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58838"/>
            <a:ext cx="8424863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:\DCIM\102CANON\IMG_3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1763" y="115888"/>
            <a:ext cx="4067175" cy="667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28604"/>
            <a:ext cx="5786478" cy="114300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Художественно - эстетическое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200" dirty="0" smtClean="0"/>
              <a:t>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25112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Восприятие музыки, художественной литературы, фольклора</a:t>
            </a:r>
          </a:p>
          <a:p>
            <a:r>
              <a:rPr lang="ru-RU" dirty="0" smtClean="0"/>
              <a:t>Стимулирование сопереживания персонажам художественных произведений</a:t>
            </a:r>
          </a:p>
          <a:p>
            <a:r>
              <a:rPr lang="ru-RU" dirty="0" smtClean="0"/>
              <a:t>Реализация самостоятельной творческой деятельности детей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 descr="http://www.proza.ru/pics/2011/01/28/1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4678" y="4714884"/>
            <a:ext cx="3571900" cy="1583036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="" xmlns:p14="http://schemas.microsoft.com/office/powerpoint/2010/main" val="1287577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14414" y="928670"/>
            <a:ext cx="67151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Оформление РППС по образовательной области «Художественно-эстетическое развитие предполагает: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1785926"/>
            <a:ext cx="7715304" cy="42780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Оборудование </a:t>
            </a:r>
            <a:r>
              <a:rPr lang="ru-RU" sz="1600" dirty="0" smtClean="0">
                <a:solidFill>
                  <a:srgbClr val="C00000"/>
                </a:solidFill>
              </a:rPr>
              <a:t>музыкального уголка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в группах с магнитофоном, различными детскими музыкальными инструментами, картинками-нотами, картинками-песнями, картинками-танцами, портретами детских композиторов, элементами костюмов для танцевального творчества и т.д. </a:t>
            </a:r>
          </a:p>
          <a:p>
            <a:pPr marL="342900" indent="-342900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       В младших группах должен быть </a:t>
            </a:r>
            <a:r>
              <a:rPr lang="ru-RU" sz="1600" dirty="0" smtClean="0">
                <a:solidFill>
                  <a:srgbClr val="C00000"/>
                </a:solidFill>
              </a:rPr>
              <a:t>уголок </a:t>
            </a:r>
            <a:r>
              <a:rPr lang="ru-RU" sz="1600" dirty="0" err="1" smtClean="0">
                <a:solidFill>
                  <a:srgbClr val="C00000"/>
                </a:solidFill>
              </a:rPr>
              <a:t>ряжения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, который используется и для социально-эмоционального развития детей.</a:t>
            </a:r>
          </a:p>
          <a:p>
            <a:pPr marL="342900" indent="-342900"/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2.    Оформление </a:t>
            </a:r>
            <a:r>
              <a:rPr lang="ru-RU" sz="1600" dirty="0" smtClean="0">
                <a:solidFill>
                  <a:srgbClr val="C00000"/>
                </a:solidFill>
              </a:rPr>
              <a:t>уголка изобразительной деятельности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с полным набором всего необходимого оборудования и материалов (доски, навесные обои для рисования, мелки, карандаши, кисточки, гуашь, акварельные краски, глина, сангина, столы для рисования на песке и многое другое). Для самостоятельного творчества необходимы разнообразные картинки, схемы, модели и т.д.</a:t>
            </a:r>
          </a:p>
          <a:p>
            <a:pPr marL="342900" indent="-342900">
              <a:buAutoNum type="arabicPeriod" startAt="3"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Оборудование зоны </a:t>
            </a:r>
            <a:r>
              <a:rPr lang="ru-RU" sz="1600" dirty="0" smtClean="0">
                <a:solidFill>
                  <a:srgbClr val="C00000"/>
                </a:solidFill>
              </a:rPr>
              <a:t>конструктивно-модельной деятельности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из </a:t>
            </a:r>
            <a:r>
              <a:rPr lang="ru-RU" sz="1600" dirty="0" smtClean="0">
                <a:solidFill>
                  <a:srgbClr val="C00000"/>
                </a:solidFill>
              </a:rPr>
              <a:t>разнообразного материала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(покупных конструкторов, из бросового и природного материала) со схемами изготовления поделок, макетами и примерными образцами.</a:t>
            </a:r>
          </a:p>
          <a:p>
            <a:pPr marL="342900" indent="-342900">
              <a:buAutoNum type="arabicPeriod" startAt="3"/>
            </a:pP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Оформление </a:t>
            </a:r>
            <a:r>
              <a:rPr lang="ru-RU" sz="1600" dirty="0" smtClean="0">
                <a:solidFill>
                  <a:srgbClr val="C00000"/>
                </a:solidFill>
              </a:rPr>
              <a:t>музыкального зала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со всем необходимым оборудованием. 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F:\DSCN6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713" y="466725"/>
            <a:ext cx="7900987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F:\DCIM\113_PANA\P1130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989138"/>
            <a:ext cx="38131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 descr="F:\DCIM\113_PANA\P11306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628775"/>
            <a:ext cx="3000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I:\DCIM\102CANON\IMG_0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908050"/>
            <a:ext cx="81089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I:\DCIM\102CANON\IMG_0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8424862" cy="631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14356"/>
            <a:ext cx="4857784" cy="71438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Физическое 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Приобретение опыта  двигательной </a:t>
            </a:r>
          </a:p>
          <a:p>
            <a:pPr>
              <a:spcAft>
                <a:spcPts val="600"/>
              </a:spcAft>
              <a:buNone/>
            </a:pPr>
            <a:r>
              <a:rPr lang="ru-RU" dirty="0" smtClean="0"/>
              <a:t>    деятельности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Развитие физических качеств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Правильное формирование </a:t>
            </a:r>
            <a:r>
              <a:rPr lang="ru-RU" dirty="0" err="1" smtClean="0"/>
              <a:t>опорно</a:t>
            </a:r>
            <a:r>
              <a:rPr lang="ru-RU" dirty="0" smtClean="0"/>
              <a:t> – двигательной системы организма, развитие равновесия, координации движений, крупной и мелкой моторики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Правильное выполнение основных движений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Формирование начальных представлений о некоторых видах спорта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Овладение подвижными играми с правилами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в двигательной сфере</a:t>
            </a:r>
          </a:p>
          <a:p>
            <a:pPr>
              <a:spcAft>
                <a:spcPts val="600"/>
              </a:spcAft>
            </a:pPr>
            <a:r>
              <a:rPr lang="ru-RU" dirty="0" smtClean="0"/>
              <a:t>Становление ценностей здорового образа жизни, овладение  его элементарными нормами и правилами (в питании, закаливании, при формировании полезных привычек и т.д.)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2198" y="714356"/>
            <a:ext cx="2437868" cy="1928826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839994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Скругленный прямоугольник 4"/>
          <p:cNvSpPr/>
          <p:nvPr/>
        </p:nvSpPr>
        <p:spPr>
          <a:xfrm>
            <a:off x="1691680" y="3177389"/>
            <a:ext cx="7128792" cy="266429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34290" tIns="34290" rIns="34290" bIns="34290" numCol="1" spcCol="1270" anchor="b" anchorCtr="0">
            <a:noAutofit/>
          </a:bodyPr>
          <a:lstStyle/>
          <a:p>
            <a:pPr lvl="0" algn="r" defTabSz="800100">
              <a:spcBef>
                <a:spcPct val="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Требования</a:t>
            </a:r>
          </a:p>
          <a:p>
            <a:pPr lvl="0" algn="r" defTabSz="800100">
              <a:spcBef>
                <a:spcPct val="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 развивающей</a:t>
            </a:r>
          </a:p>
          <a:p>
            <a:pPr lvl="0" algn="r" defTabSz="800100">
              <a:spcBef>
                <a:spcPct val="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предметно-пространственной среде</a:t>
            </a:r>
            <a:endParaRPr lang="ru-RU" sz="2800" b="1" kern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ПРОСВЕЩЕНИЕ\Картинки разные\Детские_помещения\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1700808"/>
            <a:ext cx="4248472" cy="319862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85852" y="857232"/>
            <a:ext cx="635798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выполнения задач по образовательной области «Физическое развитие» необходимо: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1785926"/>
            <a:ext cx="7286676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1. Оборудование </a:t>
            </a:r>
            <a:r>
              <a:rPr lang="ru-RU" sz="1600" dirty="0" smtClean="0">
                <a:solidFill>
                  <a:srgbClr val="C00000"/>
                </a:solidFill>
              </a:rPr>
              <a:t>физкультурного зала </a:t>
            </a:r>
            <a:r>
              <a:rPr lang="ru-RU" sz="1600" dirty="0" smtClean="0"/>
              <a:t>всем необходимым для выполнения основных движений в соответствие с возрастом детей, т.е разных размеров и форм. Следует использовать как традиционное оборудование (гимнастические стенки, скамейки, кубы, обручи, мячи, ленты и т.д.), так и нетрадиционное, изготовленное по специальным образцам или выполненное самими педагогами (разнообразные балансиры, степы, маты и т.д.).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4000504"/>
            <a:ext cx="728667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2. </a:t>
            </a:r>
            <a:r>
              <a:rPr lang="ru-RU" sz="1600" dirty="0" smtClean="0">
                <a:solidFill>
                  <a:srgbClr val="C00000"/>
                </a:solidFill>
              </a:rPr>
              <a:t>Физкультурное оборудование в группах </a:t>
            </a:r>
            <a:r>
              <a:rPr lang="ru-RU" sz="1600" dirty="0" smtClean="0"/>
              <a:t>должно не только соответствовать возрасту детей, быть разнообразным и находиться в безопасном месте, но и способствовать развитию </a:t>
            </a:r>
            <a:r>
              <a:rPr lang="ru-RU" sz="1600" dirty="0" smtClean="0">
                <a:solidFill>
                  <a:srgbClr val="C00000"/>
                </a:solidFill>
              </a:rPr>
              <a:t>движений малой подвижности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не провоцировать дошкольников на бег, прыжки, подвижные игры с мячом и т.д.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5643578"/>
            <a:ext cx="5072098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Обратите внимание детей на то, что в подвижные игры можно играть только на улице и в физкультурном зале!</a:t>
            </a:r>
            <a:endParaRPr lang="ru-RU" sz="1600" dirty="0"/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 descr="I:\DCIM\100CANON\IMG_5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33375"/>
            <a:ext cx="835342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I:\DCIM\100CANON\IMG_5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5693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DCIM\113_PANA\P11307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412750"/>
            <a:ext cx="4638675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Трансформируемость среды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44</a:t>
            </a:fld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457200" y="1878013"/>
          <a:ext cx="8229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496" y="0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28860" y="785794"/>
            <a:ext cx="385765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Следует  учесть !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1357298"/>
            <a:ext cx="7215238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C00000"/>
                </a:solidFill>
              </a:rPr>
              <a:t>Нежелательно жёсткое зонирование оборудования</a:t>
            </a:r>
            <a:r>
              <a:rPr lang="ru-RU" sz="2000" dirty="0" smtClean="0"/>
              <a:t>. Уголки должны меняться, дополняться в зависимости от возрастных и индивидуальных особенностей детей, периода обучения и реализуемых образовательных задач.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2928934"/>
            <a:ext cx="7215238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2. </a:t>
            </a:r>
            <a:r>
              <a:rPr lang="ru-RU" sz="2000" dirty="0" smtClean="0"/>
              <a:t>Для </a:t>
            </a:r>
            <a:r>
              <a:rPr lang="ru-RU" sz="2000" dirty="0" smtClean="0">
                <a:solidFill>
                  <a:srgbClr val="C00000"/>
                </a:solidFill>
              </a:rPr>
              <a:t>мобильности и </a:t>
            </a:r>
            <a:r>
              <a:rPr lang="ru-RU" sz="2000" dirty="0" err="1" smtClean="0">
                <a:solidFill>
                  <a:srgbClr val="C00000"/>
                </a:solidFill>
              </a:rPr>
              <a:t>трансформируемости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пространства разделение на зоны желательно проектировать с помощью лёгкой мебели, некрупных передвижных ширм, стенок на колёсиках, мягких модулей и другого лёгкого оборудова</a:t>
            </a:r>
            <a:r>
              <a:rPr lang="ru-RU" dirty="0" smtClean="0"/>
              <a:t>ния.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00232" y="4857760"/>
            <a:ext cx="607223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3. Отдельные уголки и зоны могут объединяться в </a:t>
            </a:r>
            <a:r>
              <a:rPr lang="ru-RU" dirty="0" smtClean="0">
                <a:solidFill>
                  <a:srgbClr val="C00000"/>
                </a:solidFill>
              </a:rPr>
              <a:t>Центры,</a:t>
            </a:r>
            <a:r>
              <a:rPr lang="ru-RU" dirty="0" smtClean="0"/>
              <a:t> которые также могут видоизменяться. 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lvl="0" algn="ctr"/>
            <a:r>
              <a:rPr lang="ru-RU" sz="2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Примерный перечень </a:t>
            </a:r>
            <a:r>
              <a:rPr lang="ru-RU" sz="2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ru-RU" sz="2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ентров </a:t>
            </a:r>
            <a:r>
              <a:rPr lang="ru-RU" sz="2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 организации индивидуального подхода к детям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5956458"/>
              </p:ext>
            </p:extLst>
          </p:nvPr>
        </p:nvGraphicFramePr>
        <p:xfrm>
          <a:off x="457200" y="1357298"/>
          <a:ext cx="82296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Вариативность среды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47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28596" y="1643050"/>
          <a:ext cx="8715404" cy="4613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496" y="0"/>
            <a:ext cx="6984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Полифункциональность</a:t>
            </a:r>
            <a:r>
              <a:rPr lang="ru-RU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среды</a:t>
            </a:r>
            <a:endParaRPr lang="ru-RU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613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69127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среды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49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Развивающая предметно-пространственная среда</a:t>
            </a:r>
            <a:r>
              <a:rPr lang="en-US" sz="2800" dirty="0" smtClean="0"/>
              <a:t> </a:t>
            </a:r>
            <a:r>
              <a:rPr lang="ru-RU" sz="2800" dirty="0" smtClean="0"/>
              <a:t>должна </a:t>
            </a:r>
            <a:r>
              <a:rPr lang="ru-RU" sz="2800" b="1" dirty="0" smtClean="0"/>
              <a:t>обеспечивать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59046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среды</a:t>
            </a:r>
            <a:endParaRPr lang="ru-RU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50</a:t>
            </a:fld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971600" y="2000240"/>
          <a:ext cx="7324128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496" y="0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4294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Факторы проектирования РППС :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51</a:t>
            </a:fld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57200" y="1730501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ндивидуальные социально-психологические особенности ребенка ;</a:t>
            </a:r>
            <a:endParaRPr lang="ru-RU" sz="2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57200" y="2492896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6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особенности эмоционально-личностного развития ребенка;</a:t>
            </a:r>
            <a:endParaRPr lang="ru-RU" sz="2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57200" y="3284984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-индивидуальные интересы, склонности, предпочтения, потребности ребенка ;</a:t>
            </a:r>
            <a:endParaRPr lang="ru-RU" sz="24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500034" y="4214818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любознательность, исследовательский интерес и творческие способности ребенка</a:t>
            </a:r>
            <a:r>
              <a:rPr lang="ru-RU" sz="26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6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500034" y="5072074"/>
            <a:ext cx="8229600" cy="6084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760" tIns="128760" rIns="128760" bIns="128760" numCol="1" spcCol="1270" anchor="ctr" anchorCtr="0">
            <a:noAutofit/>
          </a:bodyPr>
          <a:lstStyle/>
          <a:p>
            <a:pPr lvl="0" algn="l" defTabSz="11557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возрастные и поло-ролевые особенности ребенка.</a:t>
            </a:r>
            <a:endParaRPr lang="ru-RU" sz="2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4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При проектировании РППС соблюдайте следующие принципы.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52</a:t>
            </a:fld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229600" cy="466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Это надо знать!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53</a:t>
            </a:fld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909936" y="1916832"/>
            <a:ext cx="7550496" cy="3744416"/>
            <a:chOff x="0" y="0"/>
            <a:chExt cx="7324128" cy="2736304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0"/>
              <a:ext cx="7324128" cy="27363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205680" y="164179"/>
              <a:ext cx="6912768" cy="2407948"/>
            </a:xfrm>
            <a:prstGeom prst="rect">
              <a:avLst/>
            </a:prstGeom>
            <a:grp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</a:t>
              </a:r>
              <a:br>
                <a:rPr lang="ru-RU" sz="28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необходимые для реализации Программы</a:t>
              </a:r>
              <a:endParaRPr lang="ru-RU" sz="2800" b="1" kern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5496" y="0"/>
            <a:ext cx="6696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Развивающая предметно-пространственная среда</a:t>
            </a:r>
            <a:r>
              <a:rPr lang="en-US" sz="2800" dirty="0" smtClean="0"/>
              <a:t> </a:t>
            </a:r>
            <a:r>
              <a:rPr lang="ru-RU" sz="2800" dirty="0" smtClean="0"/>
              <a:t>должна </a:t>
            </a:r>
            <a:r>
              <a:rPr lang="ru-RU" sz="2800" b="1" dirty="0" smtClean="0"/>
              <a:t>обеспечивать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59046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Развивающая предметно-пространственная среда должна </a:t>
            </a:r>
            <a:r>
              <a:rPr lang="ru-RU" sz="2800" b="1" dirty="0" smtClean="0"/>
              <a:t>обеспечивать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6264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Развивающая предметно-пространственная среда должна </a:t>
            </a:r>
            <a:r>
              <a:rPr lang="ru-RU" sz="2800" b="1" dirty="0" smtClean="0"/>
              <a:t>обеспечивать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7158" y="1643050"/>
          <a:ext cx="8572560" cy="43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0"/>
            <a:ext cx="6264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/>
              <a:t>Развивающая предметно-пространственная среда</a:t>
            </a:r>
            <a:r>
              <a:rPr lang="en-US" sz="2800" dirty="0" smtClean="0"/>
              <a:t> </a:t>
            </a:r>
            <a:r>
              <a:rPr lang="ru-RU" sz="2800" dirty="0" smtClean="0"/>
              <a:t>должна </a:t>
            </a:r>
            <a:r>
              <a:rPr lang="ru-RU" sz="2800" b="1" dirty="0" smtClean="0"/>
              <a:t>быть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7FC6-FE4B-4F6E-B2EC-3DE1C828876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2678" indent="-742950">
              <a:buClr>
                <a:schemeClr val="accent1"/>
              </a:buClr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содержательно насыщенной</a:t>
            </a:r>
          </a:p>
          <a:p>
            <a:pPr marL="852678" indent="-742950">
              <a:buClr>
                <a:schemeClr val="accent2"/>
              </a:buClr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трансформируемой</a:t>
            </a:r>
          </a:p>
          <a:p>
            <a:pPr marL="852678" indent="-742950"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полифункциональной</a:t>
            </a:r>
          </a:p>
          <a:p>
            <a:pPr marL="852678" indent="-742950">
              <a:buClr>
                <a:schemeClr val="accent4"/>
              </a:buClr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вариативной</a:t>
            </a:r>
          </a:p>
          <a:p>
            <a:pPr marL="852678" indent="-742950">
              <a:buClr>
                <a:schemeClr val="accent5"/>
              </a:buClr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доступной</a:t>
            </a:r>
          </a:p>
          <a:p>
            <a:pPr marL="852678" indent="-742950">
              <a:buClr>
                <a:schemeClr val="accent6"/>
              </a:buClr>
              <a:buFont typeface="+mj-lt"/>
              <a:buAutoNum type="arabicParenR"/>
            </a:pPr>
            <a:r>
              <a:rPr lang="ru-RU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безопасной</a:t>
            </a:r>
            <a:endParaRPr lang="ru-RU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0"/>
            <a:ext cx="6696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  <a:endParaRPr lang="ru-R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9058</TotalTime>
  <Words>1937</Words>
  <Application>Microsoft Office PowerPoint</Application>
  <PresentationFormat>Экран (4:3)</PresentationFormat>
  <Paragraphs>269</Paragraphs>
  <Slides>53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Городская</vt:lpstr>
      <vt:lpstr>«Организация развивающей предметно - пространственной среды как основы индивидуального подхода к ребёнку (по ФГОС ДО)»</vt:lpstr>
      <vt:lpstr>Слайд 2</vt:lpstr>
      <vt:lpstr>        Развивающая предметно-пространственная среда – одно из основных средств развития личности ребёнка, источник его индивидуальных знаний и социального опыта, своеобразная форма его самообразования. </vt:lpstr>
      <vt:lpstr>Слайд 4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В целях содержательного насыщения пространства РППС должна обеспечить работу по 5 основным областям:</vt:lpstr>
      <vt:lpstr>Слайд 13</vt:lpstr>
      <vt:lpstr>Социально-коммуникативное  развитие</vt:lpstr>
      <vt:lpstr>Слайд 15</vt:lpstr>
      <vt:lpstr>Слайд 16</vt:lpstr>
      <vt:lpstr>Слайд 17</vt:lpstr>
      <vt:lpstr>Слайд 18</vt:lpstr>
      <vt:lpstr>Слайд 19</vt:lpstr>
      <vt:lpstr>Слайд 20</vt:lpstr>
      <vt:lpstr>Познавательное развитие</vt:lpstr>
      <vt:lpstr>Слайд 22</vt:lpstr>
      <vt:lpstr>Слайд 23</vt:lpstr>
      <vt:lpstr>Слайд 24</vt:lpstr>
      <vt:lpstr>Слайд 25</vt:lpstr>
      <vt:lpstr>Слайд 26</vt:lpstr>
      <vt:lpstr>Слайд 27</vt:lpstr>
      <vt:lpstr>Речевое развитие</vt:lpstr>
      <vt:lpstr>Слайд 29</vt:lpstr>
      <vt:lpstr>Слайд 30</vt:lpstr>
      <vt:lpstr>Слайд 31</vt:lpstr>
      <vt:lpstr>Слайд 32</vt:lpstr>
      <vt:lpstr>Художественно - эстетическое  развитие</vt:lpstr>
      <vt:lpstr>Слайд 34</vt:lpstr>
      <vt:lpstr>Слайд 35</vt:lpstr>
      <vt:lpstr>Слайд 36</vt:lpstr>
      <vt:lpstr>Слайд 37</vt:lpstr>
      <vt:lpstr>Слайд 38</vt:lpstr>
      <vt:lpstr>Физическое развитие</vt:lpstr>
      <vt:lpstr>Слайд 40</vt:lpstr>
      <vt:lpstr>Слайд 41</vt:lpstr>
      <vt:lpstr>Слайд 42</vt:lpstr>
      <vt:lpstr>Слайд 43</vt:lpstr>
      <vt:lpstr>Трансформируемость среды</vt:lpstr>
      <vt:lpstr>Слайд 45</vt:lpstr>
      <vt:lpstr>Примерный перечень Центров для организации индивидуального подхода к детям </vt:lpstr>
      <vt:lpstr>Вариативность среды</vt:lpstr>
      <vt:lpstr>Полифункциональность среды</vt:lpstr>
      <vt:lpstr>Доступность среды</vt:lpstr>
      <vt:lpstr>Безопасность среды</vt:lpstr>
      <vt:lpstr>Факторы проектирования РППС :</vt:lpstr>
      <vt:lpstr>При проектировании РППС соблюдайте следующие принципы.</vt:lpstr>
      <vt:lpstr>Это надо знать!</vt:lpstr>
    </vt:vector>
  </TitlesOfParts>
  <Company>prosw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ДО</dc:title>
  <dc:creator>Пользователь Windows</dc:creator>
  <cp:lastModifiedBy>User</cp:lastModifiedBy>
  <cp:revision>1078</cp:revision>
  <dcterms:created xsi:type="dcterms:W3CDTF">2013-06-18T05:37:53Z</dcterms:created>
  <dcterms:modified xsi:type="dcterms:W3CDTF">2015-11-21T15:52:20Z</dcterms:modified>
</cp:coreProperties>
</file>